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75" r:id="rId5"/>
    <p:sldId id="29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91" r:id="rId17"/>
    <p:sldId id="284" r:id="rId18"/>
    <p:sldId id="285" r:id="rId19"/>
    <p:sldId id="286" r:id="rId20"/>
    <p:sldId id="287" r:id="rId21"/>
    <p:sldId id="288" r:id="rId22"/>
    <p:sldId id="289" r:id="rId23"/>
    <p:sldId id="292" r:id="rId24"/>
    <p:sldId id="293" r:id="rId25"/>
    <p:sldId id="276" r:id="rId26"/>
    <p:sldId id="277" r:id="rId27"/>
    <p:sldId id="278" r:id="rId28"/>
    <p:sldId id="279" r:id="rId29"/>
    <p:sldId id="280" r:id="rId30"/>
    <p:sldId id="281" r:id="rId31"/>
    <p:sldId id="273" r:id="rId32"/>
    <p:sldId id="27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0B2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EC787-D751-4FFC-A3D6-5330C8CF9E46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1CF278-7D5F-4491-A928-887824E9DA4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Более 350 тысяч</a:t>
          </a:r>
          <a:endParaRPr lang="ru-RU" sz="24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5C7F28-9B6C-47D4-BFC3-0CBA9FFAAB94}" type="parTrans" cxnId="{A35C151E-BF4B-403F-99B9-5F390D3DCEAD}">
      <dgm:prSet/>
      <dgm:spPr/>
      <dgm:t>
        <a:bodyPr/>
        <a:lstStyle/>
        <a:p>
          <a:endParaRPr lang="ru-RU"/>
        </a:p>
      </dgm:t>
    </dgm:pt>
    <dgm:pt modelId="{9A89AC5B-B1AA-46D2-A259-1E328DA10078}" type="sibTrans" cxnId="{A35C151E-BF4B-403F-99B9-5F390D3DCEAD}">
      <dgm:prSet/>
      <dgm:spPr/>
      <dgm:t>
        <a:bodyPr/>
        <a:lstStyle/>
        <a:p>
          <a:endParaRPr lang="ru-RU"/>
        </a:p>
      </dgm:t>
    </dgm:pt>
    <dgm:pt modelId="{93EC1358-DD21-4638-B609-4DE4AD1B445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400" b="1" dirty="0" smtClean="0">
              <a:solidFill>
                <a:srgbClr val="F50B2C"/>
              </a:solidFill>
              <a:latin typeface="Times New Roman" pitchFamily="18" charset="0"/>
              <a:cs typeface="Times New Roman" pitchFamily="18" charset="0"/>
            </a:rPr>
            <a:t>Растения в океане</a:t>
          </a:r>
          <a:endParaRPr lang="ru-RU" sz="2400" b="1" dirty="0">
            <a:solidFill>
              <a:srgbClr val="F50B2C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DD0944-7AD6-4806-9C2E-A0969EBADBB8}" type="parTrans" cxnId="{4D67215F-5400-421D-80C6-19BDAAB4CA78}">
      <dgm:prSet/>
      <dgm:spPr/>
      <dgm:t>
        <a:bodyPr/>
        <a:lstStyle/>
        <a:p>
          <a:endParaRPr lang="ru-RU"/>
        </a:p>
      </dgm:t>
    </dgm:pt>
    <dgm:pt modelId="{70E5A671-AD69-4FBD-B794-6AAD405EEFED}" type="sibTrans" cxnId="{4D67215F-5400-421D-80C6-19BDAAB4CA78}">
      <dgm:prSet/>
      <dgm:spPr/>
      <dgm:t>
        <a:bodyPr/>
        <a:lstStyle/>
        <a:p>
          <a:endParaRPr lang="ru-RU"/>
        </a:p>
      </dgm:t>
    </dgm:pt>
    <dgm:pt modelId="{9A74D5EC-2C09-4937-BFB2-A1DA9B5A2CA9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sz="2400" b="1" dirty="0" smtClean="0">
              <a:solidFill>
                <a:srgbClr val="F50B2C"/>
              </a:solidFill>
              <a:latin typeface="Times New Roman" pitchFamily="18" charset="0"/>
              <a:cs typeface="Times New Roman" pitchFamily="18" charset="0"/>
            </a:rPr>
            <a:t>Растения в пустынях.</a:t>
          </a:r>
          <a:endParaRPr lang="ru-RU" sz="2400" b="1" dirty="0">
            <a:solidFill>
              <a:srgbClr val="F50B2C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0A5F32-A83D-44CA-8D7A-B5A23D26EEE8}" type="parTrans" cxnId="{6EBDA6AA-AF62-43C0-BA77-33305B56FF40}">
      <dgm:prSet/>
      <dgm:spPr/>
      <dgm:t>
        <a:bodyPr/>
        <a:lstStyle/>
        <a:p>
          <a:endParaRPr lang="ru-RU"/>
        </a:p>
      </dgm:t>
    </dgm:pt>
    <dgm:pt modelId="{51083916-B22E-468E-81C9-11D81CF5B7D8}" type="sibTrans" cxnId="{6EBDA6AA-AF62-43C0-BA77-33305B56FF40}">
      <dgm:prSet/>
      <dgm:spPr/>
      <dgm:t>
        <a:bodyPr/>
        <a:lstStyle/>
        <a:p>
          <a:endParaRPr lang="ru-RU"/>
        </a:p>
      </dgm:t>
    </dgm:pt>
    <dgm:pt modelId="{41279DF9-E785-43E5-AED9-A05699DF6475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sz="2400" b="1" dirty="0" smtClean="0">
              <a:solidFill>
                <a:srgbClr val="F50B2C"/>
              </a:solidFill>
              <a:latin typeface="Times New Roman" pitchFamily="18" charset="0"/>
              <a:cs typeface="Times New Roman" pitchFamily="18" charset="0"/>
            </a:rPr>
            <a:t>Растения в болотах.</a:t>
          </a:r>
          <a:endParaRPr lang="ru-RU" sz="2400" b="1" dirty="0">
            <a:solidFill>
              <a:srgbClr val="F50B2C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6E0AFF-3938-4C8A-9EA6-5C33F4950279}" type="parTrans" cxnId="{0532D631-EC38-4BCD-A184-9F03990796EC}">
      <dgm:prSet/>
      <dgm:spPr/>
      <dgm:t>
        <a:bodyPr/>
        <a:lstStyle/>
        <a:p>
          <a:endParaRPr lang="ru-RU"/>
        </a:p>
      </dgm:t>
    </dgm:pt>
    <dgm:pt modelId="{2778B9BD-408C-4C58-8EDD-E87F3F3364EA}" type="sibTrans" cxnId="{0532D631-EC38-4BCD-A184-9F03990796EC}">
      <dgm:prSet/>
      <dgm:spPr/>
      <dgm:t>
        <a:bodyPr/>
        <a:lstStyle/>
        <a:p>
          <a:endParaRPr lang="ru-RU"/>
        </a:p>
      </dgm:t>
    </dgm:pt>
    <dgm:pt modelId="{51C71879-FCAA-4348-85EF-8EC5B6DE33EE}">
      <dgm:prSet phldrT="[Текст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 sz="2400" b="1" dirty="0" smtClean="0">
              <a:solidFill>
                <a:srgbClr val="F50B2C"/>
              </a:solidFill>
              <a:latin typeface="Times New Roman" pitchFamily="18" charset="0"/>
              <a:cs typeface="Times New Roman" pitchFamily="18" charset="0"/>
            </a:rPr>
            <a:t>Растения в горах.</a:t>
          </a:r>
          <a:endParaRPr lang="ru-RU" sz="2400" b="1" dirty="0">
            <a:solidFill>
              <a:srgbClr val="F50B2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36EDE7-ECA1-4AA1-BD46-27C83D31DCD6}" type="parTrans" cxnId="{B664BCCF-F19F-4BDF-AD85-F817DA59DFEE}">
      <dgm:prSet/>
      <dgm:spPr/>
      <dgm:t>
        <a:bodyPr/>
        <a:lstStyle/>
        <a:p>
          <a:endParaRPr lang="ru-RU"/>
        </a:p>
      </dgm:t>
    </dgm:pt>
    <dgm:pt modelId="{98C88E85-8A63-4F00-8255-C38FB9F8155B}" type="sibTrans" cxnId="{B664BCCF-F19F-4BDF-AD85-F817DA59DFEE}">
      <dgm:prSet/>
      <dgm:spPr/>
      <dgm:t>
        <a:bodyPr/>
        <a:lstStyle/>
        <a:p>
          <a:endParaRPr lang="ru-RU"/>
        </a:p>
      </dgm:t>
    </dgm:pt>
    <dgm:pt modelId="{8E7F6262-F6A2-4D23-B0D7-ADE11D90856E}" type="pres">
      <dgm:prSet presAssocID="{541EC787-D751-4FFC-A3D6-5330C8CF9E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CB1BFC-6939-41B4-9C75-1F26AE6DB2F6}" type="pres">
      <dgm:prSet presAssocID="{171CF278-7D5F-4491-A928-887824E9DA49}" presName="centerShape" presStyleLbl="node0" presStyleIdx="0" presStyleCnt="1"/>
      <dgm:spPr/>
      <dgm:t>
        <a:bodyPr/>
        <a:lstStyle/>
        <a:p>
          <a:endParaRPr lang="ru-RU"/>
        </a:p>
      </dgm:t>
    </dgm:pt>
    <dgm:pt modelId="{A48EBECB-812C-4F04-8E66-59131AF8FE5E}" type="pres">
      <dgm:prSet presAssocID="{F2DD0944-7AD6-4806-9C2E-A0969EBADBB8}" presName="Name9" presStyleLbl="parChTrans1D2" presStyleIdx="0" presStyleCnt="4"/>
      <dgm:spPr/>
      <dgm:t>
        <a:bodyPr/>
        <a:lstStyle/>
        <a:p>
          <a:endParaRPr lang="ru-RU"/>
        </a:p>
      </dgm:t>
    </dgm:pt>
    <dgm:pt modelId="{F6E14102-07B6-4D64-8ED5-75B1B88F19A6}" type="pres">
      <dgm:prSet presAssocID="{F2DD0944-7AD6-4806-9C2E-A0969EBADBB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DB09690-1DFD-4A1D-9622-3ECBE7BFFAF3}" type="pres">
      <dgm:prSet presAssocID="{93EC1358-DD21-4638-B609-4DE4AD1B445F}" presName="node" presStyleLbl="node1" presStyleIdx="0" presStyleCnt="4" custScaleX="176164" custScaleY="159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4518A-0938-41D3-94AB-4BDED71E3340}" type="pres">
      <dgm:prSet presAssocID="{7A0A5F32-A83D-44CA-8D7A-B5A23D26EEE8}" presName="Name9" presStyleLbl="parChTrans1D2" presStyleIdx="1" presStyleCnt="4"/>
      <dgm:spPr/>
      <dgm:t>
        <a:bodyPr/>
        <a:lstStyle/>
        <a:p>
          <a:endParaRPr lang="ru-RU"/>
        </a:p>
      </dgm:t>
    </dgm:pt>
    <dgm:pt modelId="{F01D5983-D99B-4310-A054-EABA60CB862E}" type="pres">
      <dgm:prSet presAssocID="{7A0A5F32-A83D-44CA-8D7A-B5A23D26EEE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57E39F4-C33E-443B-9C35-F35398728A2E}" type="pres">
      <dgm:prSet presAssocID="{9A74D5EC-2C09-4937-BFB2-A1DA9B5A2CA9}" presName="node" presStyleLbl="node1" presStyleIdx="1" presStyleCnt="4" custScaleX="158947" custScaleY="143823" custRadScaleRad="141005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ED315-D294-4D32-8F01-54D850BF67F5}" type="pres">
      <dgm:prSet presAssocID="{456E0AFF-3938-4C8A-9EA6-5C33F4950279}" presName="Name9" presStyleLbl="parChTrans1D2" presStyleIdx="2" presStyleCnt="4"/>
      <dgm:spPr/>
      <dgm:t>
        <a:bodyPr/>
        <a:lstStyle/>
        <a:p>
          <a:endParaRPr lang="ru-RU"/>
        </a:p>
      </dgm:t>
    </dgm:pt>
    <dgm:pt modelId="{759826FB-9F43-446E-AA26-505B8B935E88}" type="pres">
      <dgm:prSet presAssocID="{456E0AFF-3938-4C8A-9EA6-5C33F495027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08B1A18-C889-4956-AFBF-00781EE5CDC1}" type="pres">
      <dgm:prSet presAssocID="{41279DF9-E785-43E5-AED9-A05699DF6475}" presName="node" presStyleLbl="node1" presStyleIdx="2" presStyleCnt="4" custScaleX="155067" custScaleY="146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1BABA-97A1-4BDD-A8AB-69AA9093EDA7}" type="pres">
      <dgm:prSet presAssocID="{D836EDE7-ECA1-4AA1-BD46-27C83D31DCD6}" presName="Name9" presStyleLbl="parChTrans1D2" presStyleIdx="3" presStyleCnt="4"/>
      <dgm:spPr/>
      <dgm:t>
        <a:bodyPr/>
        <a:lstStyle/>
        <a:p>
          <a:endParaRPr lang="ru-RU"/>
        </a:p>
      </dgm:t>
    </dgm:pt>
    <dgm:pt modelId="{B64E22A6-43E3-4BED-8178-278FC55BCB73}" type="pres">
      <dgm:prSet presAssocID="{D836EDE7-ECA1-4AA1-BD46-27C83D31DCD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2F48EC4-1CBB-4162-89F4-777C83BE5890}" type="pres">
      <dgm:prSet presAssocID="{51C71879-FCAA-4348-85EF-8EC5B6DE33EE}" presName="node" presStyleLbl="node1" presStyleIdx="3" presStyleCnt="4" custScaleX="175640" custScaleY="133178" custRadScaleRad="138838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69DE34-5993-4AC7-9D6E-652A97CFF2B5}" type="presOf" srcId="{541EC787-D751-4FFC-A3D6-5330C8CF9E46}" destId="{8E7F6262-F6A2-4D23-B0D7-ADE11D90856E}" srcOrd="0" destOrd="0" presId="urn:microsoft.com/office/officeart/2005/8/layout/radial1"/>
    <dgm:cxn modelId="{332DB324-2218-43A7-AC31-C34A7B0D3249}" type="presOf" srcId="{171CF278-7D5F-4491-A928-887824E9DA49}" destId="{32CB1BFC-6939-41B4-9C75-1F26AE6DB2F6}" srcOrd="0" destOrd="0" presId="urn:microsoft.com/office/officeart/2005/8/layout/radial1"/>
    <dgm:cxn modelId="{0532D631-EC38-4BCD-A184-9F03990796EC}" srcId="{171CF278-7D5F-4491-A928-887824E9DA49}" destId="{41279DF9-E785-43E5-AED9-A05699DF6475}" srcOrd="2" destOrd="0" parTransId="{456E0AFF-3938-4C8A-9EA6-5C33F4950279}" sibTransId="{2778B9BD-408C-4C58-8EDD-E87F3F3364EA}"/>
    <dgm:cxn modelId="{3BCA132D-3392-44A3-AC5F-7614DEB56FF3}" type="presOf" srcId="{456E0AFF-3938-4C8A-9EA6-5C33F4950279}" destId="{DACED315-D294-4D32-8F01-54D850BF67F5}" srcOrd="0" destOrd="0" presId="urn:microsoft.com/office/officeart/2005/8/layout/radial1"/>
    <dgm:cxn modelId="{6D6CBD3B-F603-4803-A83B-B2E068C28091}" type="presOf" srcId="{7A0A5F32-A83D-44CA-8D7A-B5A23D26EEE8}" destId="{5BF4518A-0938-41D3-94AB-4BDED71E3340}" srcOrd="0" destOrd="0" presId="urn:microsoft.com/office/officeart/2005/8/layout/radial1"/>
    <dgm:cxn modelId="{7C35AB05-D83F-42D2-A3C8-A309FE6D7AD6}" type="presOf" srcId="{F2DD0944-7AD6-4806-9C2E-A0969EBADBB8}" destId="{A48EBECB-812C-4F04-8E66-59131AF8FE5E}" srcOrd="0" destOrd="0" presId="urn:microsoft.com/office/officeart/2005/8/layout/radial1"/>
    <dgm:cxn modelId="{6EBDA6AA-AF62-43C0-BA77-33305B56FF40}" srcId="{171CF278-7D5F-4491-A928-887824E9DA49}" destId="{9A74D5EC-2C09-4937-BFB2-A1DA9B5A2CA9}" srcOrd="1" destOrd="0" parTransId="{7A0A5F32-A83D-44CA-8D7A-B5A23D26EEE8}" sibTransId="{51083916-B22E-468E-81C9-11D81CF5B7D8}"/>
    <dgm:cxn modelId="{C9896418-50E6-40E2-8F31-309D0C546EB5}" type="presOf" srcId="{41279DF9-E785-43E5-AED9-A05699DF6475}" destId="{008B1A18-C889-4956-AFBF-00781EE5CDC1}" srcOrd="0" destOrd="0" presId="urn:microsoft.com/office/officeart/2005/8/layout/radial1"/>
    <dgm:cxn modelId="{4D67215F-5400-421D-80C6-19BDAAB4CA78}" srcId="{171CF278-7D5F-4491-A928-887824E9DA49}" destId="{93EC1358-DD21-4638-B609-4DE4AD1B445F}" srcOrd="0" destOrd="0" parTransId="{F2DD0944-7AD6-4806-9C2E-A0969EBADBB8}" sibTransId="{70E5A671-AD69-4FBD-B794-6AAD405EEFED}"/>
    <dgm:cxn modelId="{DDCF92A1-8BA9-4D0F-AA12-E6B12E5F90A2}" type="presOf" srcId="{D836EDE7-ECA1-4AA1-BD46-27C83D31DCD6}" destId="{B64E22A6-43E3-4BED-8178-278FC55BCB73}" srcOrd="1" destOrd="0" presId="urn:microsoft.com/office/officeart/2005/8/layout/radial1"/>
    <dgm:cxn modelId="{94A8343C-D042-40AE-B0BC-8262FB52225A}" type="presOf" srcId="{D836EDE7-ECA1-4AA1-BD46-27C83D31DCD6}" destId="{1671BABA-97A1-4BDD-A8AB-69AA9093EDA7}" srcOrd="0" destOrd="0" presId="urn:microsoft.com/office/officeart/2005/8/layout/radial1"/>
    <dgm:cxn modelId="{04560863-AA99-4A0E-A9F3-254C97532B5D}" type="presOf" srcId="{456E0AFF-3938-4C8A-9EA6-5C33F4950279}" destId="{759826FB-9F43-446E-AA26-505B8B935E88}" srcOrd="1" destOrd="0" presId="urn:microsoft.com/office/officeart/2005/8/layout/radial1"/>
    <dgm:cxn modelId="{9EF91EDE-08BD-4A32-A574-5E001011CBAA}" type="presOf" srcId="{7A0A5F32-A83D-44CA-8D7A-B5A23D26EEE8}" destId="{F01D5983-D99B-4310-A054-EABA60CB862E}" srcOrd="1" destOrd="0" presId="urn:microsoft.com/office/officeart/2005/8/layout/radial1"/>
    <dgm:cxn modelId="{E0160607-C618-4985-815C-9E394C5CC44C}" type="presOf" srcId="{93EC1358-DD21-4638-B609-4DE4AD1B445F}" destId="{9DB09690-1DFD-4A1D-9622-3ECBE7BFFAF3}" srcOrd="0" destOrd="0" presId="urn:microsoft.com/office/officeart/2005/8/layout/radial1"/>
    <dgm:cxn modelId="{51402E21-4F41-465F-94BB-477A4185E8D2}" type="presOf" srcId="{9A74D5EC-2C09-4937-BFB2-A1DA9B5A2CA9}" destId="{657E39F4-C33E-443B-9C35-F35398728A2E}" srcOrd="0" destOrd="0" presId="urn:microsoft.com/office/officeart/2005/8/layout/radial1"/>
    <dgm:cxn modelId="{66635173-2B4D-4ED6-8D93-30C059013C8D}" type="presOf" srcId="{51C71879-FCAA-4348-85EF-8EC5B6DE33EE}" destId="{F2F48EC4-1CBB-4162-89F4-777C83BE5890}" srcOrd="0" destOrd="0" presId="urn:microsoft.com/office/officeart/2005/8/layout/radial1"/>
    <dgm:cxn modelId="{B664BCCF-F19F-4BDF-AD85-F817DA59DFEE}" srcId="{171CF278-7D5F-4491-A928-887824E9DA49}" destId="{51C71879-FCAA-4348-85EF-8EC5B6DE33EE}" srcOrd="3" destOrd="0" parTransId="{D836EDE7-ECA1-4AA1-BD46-27C83D31DCD6}" sibTransId="{98C88E85-8A63-4F00-8255-C38FB9F8155B}"/>
    <dgm:cxn modelId="{EA0CB461-C1B5-453F-9993-9E40D3BB2474}" type="presOf" srcId="{F2DD0944-7AD6-4806-9C2E-A0969EBADBB8}" destId="{F6E14102-07B6-4D64-8ED5-75B1B88F19A6}" srcOrd="1" destOrd="0" presId="urn:microsoft.com/office/officeart/2005/8/layout/radial1"/>
    <dgm:cxn modelId="{A35C151E-BF4B-403F-99B9-5F390D3DCEAD}" srcId="{541EC787-D751-4FFC-A3D6-5330C8CF9E46}" destId="{171CF278-7D5F-4491-A928-887824E9DA49}" srcOrd="0" destOrd="0" parTransId="{615C7F28-9B6C-47D4-BFC3-0CBA9FFAAB94}" sibTransId="{9A89AC5B-B1AA-46D2-A259-1E328DA10078}"/>
    <dgm:cxn modelId="{9AF1F1E6-6ED7-4F15-B4A4-E884E29B744E}" type="presParOf" srcId="{8E7F6262-F6A2-4D23-B0D7-ADE11D90856E}" destId="{32CB1BFC-6939-41B4-9C75-1F26AE6DB2F6}" srcOrd="0" destOrd="0" presId="urn:microsoft.com/office/officeart/2005/8/layout/radial1"/>
    <dgm:cxn modelId="{868EC5AD-4362-4F98-B7B6-60D31E4A1273}" type="presParOf" srcId="{8E7F6262-F6A2-4D23-B0D7-ADE11D90856E}" destId="{A48EBECB-812C-4F04-8E66-59131AF8FE5E}" srcOrd="1" destOrd="0" presId="urn:microsoft.com/office/officeart/2005/8/layout/radial1"/>
    <dgm:cxn modelId="{8822FD09-F39C-435B-97C5-D09228FC1F3B}" type="presParOf" srcId="{A48EBECB-812C-4F04-8E66-59131AF8FE5E}" destId="{F6E14102-07B6-4D64-8ED5-75B1B88F19A6}" srcOrd="0" destOrd="0" presId="urn:microsoft.com/office/officeart/2005/8/layout/radial1"/>
    <dgm:cxn modelId="{41E83A0A-D81D-4B90-9E54-4B0587930FEE}" type="presParOf" srcId="{8E7F6262-F6A2-4D23-B0D7-ADE11D90856E}" destId="{9DB09690-1DFD-4A1D-9622-3ECBE7BFFAF3}" srcOrd="2" destOrd="0" presId="urn:microsoft.com/office/officeart/2005/8/layout/radial1"/>
    <dgm:cxn modelId="{F10D819C-A9B2-4E84-B189-E8AAF6EBF9BB}" type="presParOf" srcId="{8E7F6262-F6A2-4D23-B0D7-ADE11D90856E}" destId="{5BF4518A-0938-41D3-94AB-4BDED71E3340}" srcOrd="3" destOrd="0" presId="urn:microsoft.com/office/officeart/2005/8/layout/radial1"/>
    <dgm:cxn modelId="{BA80FAB6-35BA-4A79-AA29-7A1A52783DC6}" type="presParOf" srcId="{5BF4518A-0938-41D3-94AB-4BDED71E3340}" destId="{F01D5983-D99B-4310-A054-EABA60CB862E}" srcOrd="0" destOrd="0" presId="urn:microsoft.com/office/officeart/2005/8/layout/radial1"/>
    <dgm:cxn modelId="{AEC0BC16-BFD8-4841-8003-9B5846B4A5F1}" type="presParOf" srcId="{8E7F6262-F6A2-4D23-B0D7-ADE11D90856E}" destId="{657E39F4-C33E-443B-9C35-F35398728A2E}" srcOrd="4" destOrd="0" presId="urn:microsoft.com/office/officeart/2005/8/layout/radial1"/>
    <dgm:cxn modelId="{DBE933FD-1A6E-4E01-AFE0-5F9B86C140DA}" type="presParOf" srcId="{8E7F6262-F6A2-4D23-B0D7-ADE11D90856E}" destId="{DACED315-D294-4D32-8F01-54D850BF67F5}" srcOrd="5" destOrd="0" presId="urn:microsoft.com/office/officeart/2005/8/layout/radial1"/>
    <dgm:cxn modelId="{C1840088-DA00-446E-B19E-0D5CE6D968BD}" type="presParOf" srcId="{DACED315-D294-4D32-8F01-54D850BF67F5}" destId="{759826FB-9F43-446E-AA26-505B8B935E88}" srcOrd="0" destOrd="0" presId="urn:microsoft.com/office/officeart/2005/8/layout/radial1"/>
    <dgm:cxn modelId="{D1AC192E-EAF0-4AA0-BDD0-E9FBCFA90397}" type="presParOf" srcId="{8E7F6262-F6A2-4D23-B0D7-ADE11D90856E}" destId="{008B1A18-C889-4956-AFBF-00781EE5CDC1}" srcOrd="6" destOrd="0" presId="urn:microsoft.com/office/officeart/2005/8/layout/radial1"/>
    <dgm:cxn modelId="{F01345FB-0EBC-4084-A913-64D2310E2FF8}" type="presParOf" srcId="{8E7F6262-F6A2-4D23-B0D7-ADE11D90856E}" destId="{1671BABA-97A1-4BDD-A8AB-69AA9093EDA7}" srcOrd="7" destOrd="0" presId="urn:microsoft.com/office/officeart/2005/8/layout/radial1"/>
    <dgm:cxn modelId="{5E0F78CC-4351-449D-922F-C2DFDC917972}" type="presParOf" srcId="{1671BABA-97A1-4BDD-A8AB-69AA9093EDA7}" destId="{B64E22A6-43E3-4BED-8178-278FC55BCB73}" srcOrd="0" destOrd="0" presId="urn:microsoft.com/office/officeart/2005/8/layout/radial1"/>
    <dgm:cxn modelId="{5B3561E2-CC9A-4952-817B-D12EED8DD284}" type="presParOf" srcId="{8E7F6262-F6A2-4D23-B0D7-ADE11D90856E}" destId="{F2F48EC4-1CBB-4162-89F4-777C83BE5890}" srcOrd="8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0E02AB-3FDE-4563-9D06-B55DF40C2FE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3BD430-5166-4374-8BBC-849762538D54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Царство растения.</a:t>
          </a:r>
          <a:endParaRPr lang="ru-RU" sz="3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F95A71-E1B3-49E8-BF8D-C12A621FDF00}" type="parTrans" cxnId="{DF3B4F8C-F042-45BA-8175-222DE2CEDB4A}">
      <dgm:prSet/>
      <dgm:spPr/>
      <dgm:t>
        <a:bodyPr/>
        <a:lstStyle/>
        <a:p>
          <a:endParaRPr lang="ru-RU"/>
        </a:p>
      </dgm:t>
    </dgm:pt>
    <dgm:pt modelId="{ADDF201A-7690-4BCF-9A13-8782418332C9}" type="sibTrans" cxnId="{DF3B4F8C-F042-45BA-8175-222DE2CEDB4A}">
      <dgm:prSet/>
      <dgm:spPr/>
      <dgm:t>
        <a:bodyPr/>
        <a:lstStyle/>
        <a:p>
          <a:endParaRPr lang="ru-RU"/>
        </a:p>
      </dgm:t>
    </dgm:pt>
    <dgm:pt modelId="{B1AAE47F-5151-4CED-9670-FBAD9A21BED0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П/</a:t>
          </a:r>
          <a:r>
            <a:rPr lang="ru-RU" sz="32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</a:t>
          </a:r>
          <a:r>
            <a: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Низшие</a:t>
          </a:r>
          <a:endParaRPr lang="ru-RU" sz="3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AEE6E4-4346-4541-BE3C-E8E43D545BBE}" type="parTrans" cxnId="{05A82966-F0DE-42B3-BF77-20DF40203542}">
      <dgm:prSet/>
      <dgm:spPr/>
      <dgm:t>
        <a:bodyPr/>
        <a:lstStyle/>
        <a:p>
          <a:endParaRPr lang="ru-RU"/>
        </a:p>
      </dgm:t>
    </dgm:pt>
    <dgm:pt modelId="{07244ECF-DBAB-444D-B731-811871C06FA9}" type="sibTrans" cxnId="{05A82966-F0DE-42B3-BF77-20DF40203542}">
      <dgm:prSet/>
      <dgm:spPr/>
      <dgm:t>
        <a:bodyPr/>
        <a:lstStyle/>
        <a:p>
          <a:endParaRPr lang="ru-RU"/>
        </a:p>
      </dgm:t>
    </dgm:pt>
    <dgm:pt modelId="{6F39EE59-E37E-48E9-9B42-8548B9C5A29F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П/</a:t>
          </a:r>
          <a:r>
            <a:rPr lang="ru-RU" sz="32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</a:t>
          </a:r>
          <a:r>
            <a: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Высшие</a:t>
          </a:r>
          <a:endParaRPr lang="ru-RU" sz="3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E4B365-7030-4695-9FEE-EF30F12322FF}" type="parTrans" cxnId="{EBBFD3DE-8278-4425-A3B7-821A5E58560A}">
      <dgm:prSet/>
      <dgm:spPr/>
      <dgm:t>
        <a:bodyPr/>
        <a:lstStyle/>
        <a:p>
          <a:endParaRPr lang="ru-RU"/>
        </a:p>
      </dgm:t>
    </dgm:pt>
    <dgm:pt modelId="{4B7AA6ED-1996-477D-83EA-473DACC5D43A}" type="sibTrans" cxnId="{EBBFD3DE-8278-4425-A3B7-821A5E58560A}">
      <dgm:prSet/>
      <dgm:spPr/>
      <dgm:t>
        <a:bodyPr/>
        <a:lstStyle/>
        <a:p>
          <a:endParaRPr lang="ru-RU"/>
        </a:p>
      </dgm:t>
    </dgm:pt>
    <dgm:pt modelId="{0074F65B-F743-44A8-AEC7-52135376B035}" type="pres">
      <dgm:prSet presAssocID="{2C0E02AB-3FDE-4563-9D06-B55DF40C2F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686FCB-BA5F-4C3E-A7DF-3698B7E1B6F9}" type="pres">
      <dgm:prSet presAssocID="{993BD430-5166-4374-8BBC-849762538D54}" presName="hierRoot1" presStyleCnt="0"/>
      <dgm:spPr/>
    </dgm:pt>
    <dgm:pt modelId="{CCC38C7F-4CAF-4075-BAE0-6B4F5F5F5B60}" type="pres">
      <dgm:prSet presAssocID="{993BD430-5166-4374-8BBC-849762538D54}" presName="composite" presStyleCnt="0"/>
      <dgm:spPr/>
    </dgm:pt>
    <dgm:pt modelId="{CC4DC7FE-7D99-4CFB-9936-6C565068212B}" type="pres">
      <dgm:prSet presAssocID="{993BD430-5166-4374-8BBC-849762538D54}" presName="background" presStyleLbl="node0" presStyleIdx="0" presStyleCnt="1"/>
      <dgm:spPr/>
    </dgm:pt>
    <dgm:pt modelId="{6A10A00C-3B11-4F34-81FC-3ADF32634370}" type="pres">
      <dgm:prSet presAssocID="{993BD430-5166-4374-8BBC-849762538D5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0E4DD7-0250-4D11-9737-97B6A7F323CE}" type="pres">
      <dgm:prSet presAssocID="{993BD430-5166-4374-8BBC-849762538D54}" presName="hierChild2" presStyleCnt="0"/>
      <dgm:spPr/>
    </dgm:pt>
    <dgm:pt modelId="{21BDA06F-1AA8-4D08-BB2E-8A2A02D402D0}" type="pres">
      <dgm:prSet presAssocID="{A8AEE6E4-4346-4541-BE3C-E8E43D545BB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116B908-2070-4B80-B6C9-1228A2F95D0F}" type="pres">
      <dgm:prSet presAssocID="{B1AAE47F-5151-4CED-9670-FBAD9A21BED0}" presName="hierRoot2" presStyleCnt="0"/>
      <dgm:spPr/>
    </dgm:pt>
    <dgm:pt modelId="{6624E593-F565-47F9-965D-1DBF506AC389}" type="pres">
      <dgm:prSet presAssocID="{B1AAE47F-5151-4CED-9670-FBAD9A21BED0}" presName="composite2" presStyleCnt="0"/>
      <dgm:spPr/>
    </dgm:pt>
    <dgm:pt modelId="{51F6A0D5-422C-440D-ACE2-4D14E07E300A}" type="pres">
      <dgm:prSet presAssocID="{B1AAE47F-5151-4CED-9670-FBAD9A21BED0}" presName="background2" presStyleLbl="node2" presStyleIdx="0" presStyleCnt="2"/>
      <dgm:spPr/>
    </dgm:pt>
    <dgm:pt modelId="{51A6D532-5FDE-4B3E-832D-776A8EE400AB}" type="pres">
      <dgm:prSet presAssocID="{B1AAE47F-5151-4CED-9670-FBAD9A21BED0}" presName="text2" presStyleLbl="fgAcc2" presStyleIdx="0" presStyleCnt="2" custScaleY="291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0AC16-263A-47F3-A1C0-F976457ECB33}" type="pres">
      <dgm:prSet presAssocID="{B1AAE47F-5151-4CED-9670-FBAD9A21BED0}" presName="hierChild3" presStyleCnt="0"/>
      <dgm:spPr/>
    </dgm:pt>
    <dgm:pt modelId="{E8566CFD-A0C2-4E65-A6A4-69F3C1206BF1}" type="pres">
      <dgm:prSet presAssocID="{8EE4B365-7030-4695-9FEE-EF30F12322F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7470792-9FD4-4AE9-B86B-6FEA0320409A}" type="pres">
      <dgm:prSet presAssocID="{6F39EE59-E37E-48E9-9B42-8548B9C5A29F}" presName="hierRoot2" presStyleCnt="0"/>
      <dgm:spPr/>
    </dgm:pt>
    <dgm:pt modelId="{251428DB-2E74-4AB0-972F-DA3B6CCFEAB9}" type="pres">
      <dgm:prSet presAssocID="{6F39EE59-E37E-48E9-9B42-8548B9C5A29F}" presName="composite2" presStyleCnt="0"/>
      <dgm:spPr/>
    </dgm:pt>
    <dgm:pt modelId="{40A2F220-9C52-4651-BFD9-FF8C282EF74C}" type="pres">
      <dgm:prSet presAssocID="{6F39EE59-E37E-48E9-9B42-8548B9C5A29F}" presName="background2" presStyleLbl="node2" presStyleIdx="1" presStyleCnt="2"/>
      <dgm:spPr/>
    </dgm:pt>
    <dgm:pt modelId="{7BFF8AFE-6599-42D1-86A1-99FCB1921335}" type="pres">
      <dgm:prSet presAssocID="{6F39EE59-E37E-48E9-9B42-8548B9C5A29F}" presName="text2" presStyleLbl="fgAcc2" presStyleIdx="1" presStyleCnt="2" custScaleY="367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6903CD-8092-415B-BC3C-9389778D31B7}" type="pres">
      <dgm:prSet presAssocID="{6F39EE59-E37E-48E9-9B42-8548B9C5A29F}" presName="hierChild3" presStyleCnt="0"/>
      <dgm:spPr/>
    </dgm:pt>
  </dgm:ptLst>
  <dgm:cxnLst>
    <dgm:cxn modelId="{F51FF43B-7581-45A4-A54F-95924E60746A}" type="presOf" srcId="{2C0E02AB-3FDE-4563-9D06-B55DF40C2FE7}" destId="{0074F65B-F743-44A8-AEC7-52135376B035}" srcOrd="0" destOrd="0" presId="urn:microsoft.com/office/officeart/2005/8/layout/hierarchy1"/>
    <dgm:cxn modelId="{05A82966-F0DE-42B3-BF77-20DF40203542}" srcId="{993BD430-5166-4374-8BBC-849762538D54}" destId="{B1AAE47F-5151-4CED-9670-FBAD9A21BED0}" srcOrd="0" destOrd="0" parTransId="{A8AEE6E4-4346-4541-BE3C-E8E43D545BBE}" sibTransId="{07244ECF-DBAB-444D-B731-811871C06FA9}"/>
    <dgm:cxn modelId="{26926AB6-DCBA-4A33-855F-CD52F5F749BD}" type="presOf" srcId="{B1AAE47F-5151-4CED-9670-FBAD9A21BED0}" destId="{51A6D532-5FDE-4B3E-832D-776A8EE400AB}" srcOrd="0" destOrd="0" presId="urn:microsoft.com/office/officeart/2005/8/layout/hierarchy1"/>
    <dgm:cxn modelId="{EBBFD3DE-8278-4425-A3B7-821A5E58560A}" srcId="{993BD430-5166-4374-8BBC-849762538D54}" destId="{6F39EE59-E37E-48E9-9B42-8548B9C5A29F}" srcOrd="1" destOrd="0" parTransId="{8EE4B365-7030-4695-9FEE-EF30F12322FF}" sibTransId="{4B7AA6ED-1996-477D-83EA-473DACC5D43A}"/>
    <dgm:cxn modelId="{DF3B4F8C-F042-45BA-8175-222DE2CEDB4A}" srcId="{2C0E02AB-3FDE-4563-9D06-B55DF40C2FE7}" destId="{993BD430-5166-4374-8BBC-849762538D54}" srcOrd="0" destOrd="0" parTransId="{82F95A71-E1B3-49E8-BF8D-C12A621FDF00}" sibTransId="{ADDF201A-7690-4BCF-9A13-8782418332C9}"/>
    <dgm:cxn modelId="{738EE660-10F2-4A2D-8DA2-C7A4C1135E49}" type="presOf" srcId="{993BD430-5166-4374-8BBC-849762538D54}" destId="{6A10A00C-3B11-4F34-81FC-3ADF32634370}" srcOrd="0" destOrd="0" presId="urn:microsoft.com/office/officeart/2005/8/layout/hierarchy1"/>
    <dgm:cxn modelId="{189C82FD-4E75-4BCD-B835-FB26F03E9D7A}" type="presOf" srcId="{6F39EE59-E37E-48E9-9B42-8548B9C5A29F}" destId="{7BFF8AFE-6599-42D1-86A1-99FCB1921335}" srcOrd="0" destOrd="0" presId="urn:microsoft.com/office/officeart/2005/8/layout/hierarchy1"/>
    <dgm:cxn modelId="{B2E7A0F2-262B-4CF3-82CC-3025A3BD7CB2}" type="presOf" srcId="{8EE4B365-7030-4695-9FEE-EF30F12322FF}" destId="{E8566CFD-A0C2-4E65-A6A4-69F3C1206BF1}" srcOrd="0" destOrd="0" presId="urn:microsoft.com/office/officeart/2005/8/layout/hierarchy1"/>
    <dgm:cxn modelId="{1F656EE7-AC04-4695-8ADC-5EBAF8D12754}" type="presOf" srcId="{A8AEE6E4-4346-4541-BE3C-E8E43D545BBE}" destId="{21BDA06F-1AA8-4D08-BB2E-8A2A02D402D0}" srcOrd="0" destOrd="0" presId="urn:microsoft.com/office/officeart/2005/8/layout/hierarchy1"/>
    <dgm:cxn modelId="{B3A7B6FE-3866-464F-A573-399DE5A944CA}" type="presParOf" srcId="{0074F65B-F743-44A8-AEC7-52135376B035}" destId="{69686FCB-BA5F-4C3E-A7DF-3698B7E1B6F9}" srcOrd="0" destOrd="0" presId="urn:microsoft.com/office/officeart/2005/8/layout/hierarchy1"/>
    <dgm:cxn modelId="{ED19A685-BB02-4A69-BC0C-FE6FE3D24C61}" type="presParOf" srcId="{69686FCB-BA5F-4C3E-A7DF-3698B7E1B6F9}" destId="{CCC38C7F-4CAF-4075-BAE0-6B4F5F5F5B60}" srcOrd="0" destOrd="0" presId="urn:microsoft.com/office/officeart/2005/8/layout/hierarchy1"/>
    <dgm:cxn modelId="{A395E48E-58A9-4E80-BC44-0C2527AAF4A8}" type="presParOf" srcId="{CCC38C7F-4CAF-4075-BAE0-6B4F5F5F5B60}" destId="{CC4DC7FE-7D99-4CFB-9936-6C565068212B}" srcOrd="0" destOrd="0" presId="urn:microsoft.com/office/officeart/2005/8/layout/hierarchy1"/>
    <dgm:cxn modelId="{F3162FE1-A6E5-465D-861F-FD75C4E5AA6F}" type="presParOf" srcId="{CCC38C7F-4CAF-4075-BAE0-6B4F5F5F5B60}" destId="{6A10A00C-3B11-4F34-81FC-3ADF32634370}" srcOrd="1" destOrd="0" presId="urn:microsoft.com/office/officeart/2005/8/layout/hierarchy1"/>
    <dgm:cxn modelId="{7CBB6170-321F-4393-AB6B-B36FB77D5FD0}" type="presParOf" srcId="{69686FCB-BA5F-4C3E-A7DF-3698B7E1B6F9}" destId="{EB0E4DD7-0250-4D11-9737-97B6A7F323CE}" srcOrd="1" destOrd="0" presId="urn:microsoft.com/office/officeart/2005/8/layout/hierarchy1"/>
    <dgm:cxn modelId="{8DD94322-03DA-4916-9161-A1C77DE40C92}" type="presParOf" srcId="{EB0E4DD7-0250-4D11-9737-97B6A7F323CE}" destId="{21BDA06F-1AA8-4D08-BB2E-8A2A02D402D0}" srcOrd="0" destOrd="0" presId="urn:microsoft.com/office/officeart/2005/8/layout/hierarchy1"/>
    <dgm:cxn modelId="{3B8E09F4-29F3-4434-A685-4A98E9772C5D}" type="presParOf" srcId="{EB0E4DD7-0250-4D11-9737-97B6A7F323CE}" destId="{9116B908-2070-4B80-B6C9-1228A2F95D0F}" srcOrd="1" destOrd="0" presId="urn:microsoft.com/office/officeart/2005/8/layout/hierarchy1"/>
    <dgm:cxn modelId="{B3C2C25F-8FEC-4D0C-A752-330F4810957E}" type="presParOf" srcId="{9116B908-2070-4B80-B6C9-1228A2F95D0F}" destId="{6624E593-F565-47F9-965D-1DBF506AC389}" srcOrd="0" destOrd="0" presId="urn:microsoft.com/office/officeart/2005/8/layout/hierarchy1"/>
    <dgm:cxn modelId="{99F90C69-B6D5-4F6A-B0F5-CADDE3DEE20E}" type="presParOf" srcId="{6624E593-F565-47F9-965D-1DBF506AC389}" destId="{51F6A0D5-422C-440D-ACE2-4D14E07E300A}" srcOrd="0" destOrd="0" presId="urn:microsoft.com/office/officeart/2005/8/layout/hierarchy1"/>
    <dgm:cxn modelId="{6B68AB10-DAD8-4DF5-A603-A6DCE17EC07F}" type="presParOf" srcId="{6624E593-F565-47F9-965D-1DBF506AC389}" destId="{51A6D532-5FDE-4B3E-832D-776A8EE400AB}" srcOrd="1" destOrd="0" presId="urn:microsoft.com/office/officeart/2005/8/layout/hierarchy1"/>
    <dgm:cxn modelId="{581114CD-0555-44E1-BA81-0BE5271F9CAD}" type="presParOf" srcId="{9116B908-2070-4B80-B6C9-1228A2F95D0F}" destId="{9DB0AC16-263A-47F3-A1C0-F976457ECB33}" srcOrd="1" destOrd="0" presId="urn:microsoft.com/office/officeart/2005/8/layout/hierarchy1"/>
    <dgm:cxn modelId="{0A3E3A9C-E0D2-483A-9ADB-9863448B4981}" type="presParOf" srcId="{EB0E4DD7-0250-4D11-9737-97B6A7F323CE}" destId="{E8566CFD-A0C2-4E65-A6A4-69F3C1206BF1}" srcOrd="2" destOrd="0" presId="urn:microsoft.com/office/officeart/2005/8/layout/hierarchy1"/>
    <dgm:cxn modelId="{8A36822A-ECF1-44E3-88B3-99172433433D}" type="presParOf" srcId="{EB0E4DD7-0250-4D11-9737-97B6A7F323CE}" destId="{B7470792-9FD4-4AE9-B86B-6FEA0320409A}" srcOrd="3" destOrd="0" presId="urn:microsoft.com/office/officeart/2005/8/layout/hierarchy1"/>
    <dgm:cxn modelId="{6683963C-4956-4113-8A66-03157083A38E}" type="presParOf" srcId="{B7470792-9FD4-4AE9-B86B-6FEA0320409A}" destId="{251428DB-2E74-4AB0-972F-DA3B6CCFEAB9}" srcOrd="0" destOrd="0" presId="urn:microsoft.com/office/officeart/2005/8/layout/hierarchy1"/>
    <dgm:cxn modelId="{43BA49EA-BDE7-44DF-B7D8-6B9212FC644A}" type="presParOf" srcId="{251428DB-2E74-4AB0-972F-DA3B6CCFEAB9}" destId="{40A2F220-9C52-4651-BFD9-FF8C282EF74C}" srcOrd="0" destOrd="0" presId="urn:microsoft.com/office/officeart/2005/8/layout/hierarchy1"/>
    <dgm:cxn modelId="{52BCE1A3-E70A-4A90-A3A9-9C8CEABA8ABA}" type="presParOf" srcId="{251428DB-2E74-4AB0-972F-DA3B6CCFEAB9}" destId="{7BFF8AFE-6599-42D1-86A1-99FCB1921335}" srcOrd="1" destOrd="0" presId="urn:microsoft.com/office/officeart/2005/8/layout/hierarchy1"/>
    <dgm:cxn modelId="{819DEA08-F189-4036-A54D-1710003482B0}" type="presParOf" srcId="{B7470792-9FD4-4AE9-B86B-6FEA0320409A}" destId="{9B6903CD-8092-415B-BC3C-9389778D31B7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315040-02BC-476B-968A-68E36D44C95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671D06-6326-4A1F-ADA9-89E7626F6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5040-02BC-476B-968A-68E36D44C95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1D06-6326-4A1F-ADA9-89E7626F6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5040-02BC-476B-968A-68E36D44C95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1D06-6326-4A1F-ADA9-89E7626F6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315040-02BC-476B-968A-68E36D44C95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671D06-6326-4A1F-ADA9-89E7626F6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315040-02BC-476B-968A-68E36D44C95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671D06-6326-4A1F-ADA9-89E7626F6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5040-02BC-476B-968A-68E36D44C95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1D06-6326-4A1F-ADA9-89E7626F6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5040-02BC-476B-968A-68E36D44C95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1D06-6326-4A1F-ADA9-89E7626F6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315040-02BC-476B-968A-68E36D44C95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671D06-6326-4A1F-ADA9-89E7626F6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5040-02BC-476B-968A-68E36D44C95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1D06-6326-4A1F-ADA9-89E7626F6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315040-02BC-476B-968A-68E36D44C95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671D06-6326-4A1F-ADA9-89E7626F6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315040-02BC-476B-968A-68E36D44C95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671D06-6326-4A1F-ADA9-89E7626F6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315040-02BC-476B-968A-68E36D44C95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671D06-6326-4A1F-ADA9-89E7626F6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14356"/>
            <a:ext cx="6172200" cy="32861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Царство Растения.</a:t>
            </a:r>
            <a:r>
              <a:rPr lang="ru-RU" sz="8900" dirty="0" smtClean="0"/>
              <a:t/>
            </a:r>
            <a:br>
              <a:rPr lang="ru-RU" sz="8900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Разнообразие, распространение и значение растений.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48" y="5429264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Бродовикова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Л.В.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 биологии МОУ ООШ с.Золотая Долина.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Война алой и белой розы в Англии.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оз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3108" y="1714488"/>
            <a:ext cx="4429156" cy="4451302"/>
          </a:xfrm>
        </p:spPr>
      </p:pic>
      <p:pic>
        <p:nvPicPr>
          <p:cNvPr id="5" name="Рисунок 4" descr="78862578_6e484b5b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57166"/>
            <a:ext cx="6350000" cy="635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785794"/>
            <a:ext cx="6357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Ланкастер-Йоркская</a:t>
            </a:r>
            <a:r>
              <a:rPr lang="ru-RU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роза.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эдельвейс растет высоко в горах, он является символом красоты и молодости.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эдельвейс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497815" y="1600200"/>
            <a:ext cx="3386369" cy="487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орхидея растет в джунглях.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рхидея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3500" y="2132012"/>
            <a:ext cx="5715000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Флаг Канады – кленовый лист.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лаг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2386787"/>
            <a:ext cx="7215238" cy="360761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 Японии – хризантема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ерб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766868"/>
            <a:ext cx="4357718" cy="43577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Символ России – лиственница.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иств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3429024" cy="5143536"/>
          </a:xfrm>
        </p:spPr>
      </p:pic>
      <p:pic>
        <p:nvPicPr>
          <p:cNvPr id="6" name="Содержимое 5" descr="лиственница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407535" y="1600200"/>
            <a:ext cx="338328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растений на Земле, где растут растения?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57422" y="3286124"/>
            <a:ext cx="4082336" cy="156966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ВЕЗДЕ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1">
        <p:bldAsOne/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Самое высокое растение.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еквойя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106744" y="1600200"/>
            <a:ext cx="2358511" cy="457200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Наибольшей высоты достигают деревья вида секвойя, в национальном парке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Редвуд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их высота достигает 115,55 м.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Самое маленькое дерево.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онсай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3057" y="1600200"/>
            <a:ext cx="3425886" cy="4572000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Самое маленькое в мире дерево —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бонсай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его высота может быть всего12 мм.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 маленький цветок.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яска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989814" y="1600200"/>
            <a:ext cx="2592371" cy="4572000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Самые мелкие цветки растений семейства Рясковые, имеют в диаметре всего около 1 мм.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них спрятана солнечная энергия, красота и сила природы»</a:t>
            </a:r>
            <a:endParaRPr lang="ru-RU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301005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 большой цветок.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аффлезия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3057" y="1600200"/>
            <a:ext cx="3425886" cy="4572000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Самый крупный цветок у раффлезии Арнольда, обитающей в тропических лесах на острове Суматра (Индонезия), достигает в диаметре 91 см и имеет массу около 11 кг.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Самое старое дерево.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осна долговечная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2151664"/>
            <a:ext cx="5966274" cy="399198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142976" y="1071546"/>
            <a:ext cx="7300938" cy="22574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Самый древний долгожитель – сосна остистая , возраст этого вида насчитывает уже 4900 лет.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Самое толстое дерево.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аобаб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419452"/>
            <a:ext cx="5857916" cy="3898178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285852" y="1600200"/>
            <a:ext cx="6641996" cy="147161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Самое толстое дерево в мире — баобаб, 15.9 м в диаметре.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ФИЗМИНУТКА «ЦВЕТЫ»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 нежные цветки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Распускают лепестки.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Ветерок чуть дышит,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Лепестки колышет.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 алые цветки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Закрывают лепестки,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Тихо засыпают,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Головками качают.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0_1aee7_7476ba85_L.jpe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  <p:pic>
        <p:nvPicPr>
          <p:cNvPr id="8" name="Рисунок 7" descr="Romashk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58137" y="1428736"/>
            <a:ext cx="4761170" cy="3659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растений для человека.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86116" y="3357562"/>
            <a:ext cx="235745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:\пищ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1428736"/>
            <a:ext cx="1500198" cy="1661610"/>
          </a:xfrm>
          <a:prstGeom prst="rect">
            <a:avLst/>
          </a:prstGeom>
          <a:noFill/>
        </p:spPr>
      </p:pic>
      <p:pic>
        <p:nvPicPr>
          <p:cNvPr id="6" name="Picture 3" descr="G:\же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357298"/>
            <a:ext cx="2158987" cy="1214430"/>
          </a:xfrm>
          <a:prstGeom prst="rect">
            <a:avLst/>
          </a:prstGeom>
          <a:noFill/>
        </p:spPr>
      </p:pic>
      <p:pic>
        <p:nvPicPr>
          <p:cNvPr id="7" name="Picture 2" descr="G:\дом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2786058"/>
            <a:ext cx="1714512" cy="1714512"/>
          </a:xfrm>
          <a:prstGeom prst="rect">
            <a:avLst/>
          </a:prstGeom>
          <a:noFill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4643446"/>
            <a:ext cx="1785950" cy="194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 descr="G:\листв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3306" y="4714884"/>
            <a:ext cx="1452566" cy="1964559"/>
          </a:xfrm>
          <a:prstGeom prst="rect">
            <a:avLst/>
          </a:prstGeom>
          <a:noFill/>
        </p:spPr>
      </p:pic>
      <p:pic>
        <p:nvPicPr>
          <p:cNvPr id="10" name="Picture 8" descr="G:\роз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00166" y="5143512"/>
            <a:ext cx="1436539" cy="1500199"/>
          </a:xfrm>
          <a:prstGeom prst="rect">
            <a:avLst/>
          </a:prstGeom>
          <a:noFill/>
        </p:spPr>
      </p:pic>
      <p:pic>
        <p:nvPicPr>
          <p:cNvPr id="11" name="Picture 5" descr="G:\лен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3357562"/>
            <a:ext cx="2000264" cy="1619250"/>
          </a:xfrm>
          <a:prstGeom prst="rect">
            <a:avLst/>
          </a:prstGeom>
          <a:noFill/>
        </p:spPr>
      </p:pic>
      <p:pic>
        <p:nvPicPr>
          <p:cNvPr id="12" name="Содержимое 47" descr="10.t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357290" y="1500174"/>
            <a:ext cx="1499616" cy="1630680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rot="5400000" flipH="1" flipV="1">
            <a:off x="4036215" y="3036091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143372" y="4714884"/>
            <a:ext cx="428628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5357818" y="4286256"/>
            <a:ext cx="571504" cy="5715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643570" y="3857628"/>
            <a:ext cx="714378" cy="7143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7"/>
          </p:cNvCxnSpPr>
          <p:nvPr/>
        </p:nvCxnSpPr>
        <p:spPr>
          <a:xfrm rot="5400000" flipH="1" flipV="1">
            <a:off x="4953397" y="2845239"/>
            <a:ext cx="1035107" cy="34524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643174" y="4286256"/>
            <a:ext cx="857256" cy="8572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2357422" y="4071942"/>
            <a:ext cx="92869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2857488" y="3071810"/>
            <a:ext cx="571504" cy="5715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57554" y="1357298"/>
            <a:ext cx="1664238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Пища для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Человека.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86446" y="2000240"/>
            <a:ext cx="16542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Лекарства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86512" y="3429000"/>
            <a:ext cx="2358081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Строительный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86446" y="5429264"/>
            <a:ext cx="2753254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Сырье для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промышленности.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86116" y="5857892"/>
            <a:ext cx="1954381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Очистители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воздуха.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2910" y="5500702"/>
            <a:ext cx="2135265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Эстетическое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значение.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844" y="3714752"/>
            <a:ext cx="2236061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 для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одежды.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0034" y="2071678"/>
            <a:ext cx="1751570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Выделение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Кислорода.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Работа в группах:</a:t>
            </a:r>
            <a:r>
              <a:rPr lang="ru-RU" dirty="0" smtClean="0"/>
              <a:t> Оформить плакат-письмо  для инопланетян.</a:t>
            </a:r>
          </a:p>
          <a:p>
            <a:r>
              <a:rPr lang="ru-RU" dirty="0" smtClean="0"/>
              <a:t>Почему жители  </a:t>
            </a:r>
            <a:r>
              <a:rPr lang="ru-RU" dirty="0" err="1" smtClean="0"/>
              <a:t>Гринетты</a:t>
            </a:r>
            <a:r>
              <a:rPr lang="ru-RU" dirty="0" smtClean="0"/>
              <a:t> стали задыхаться?</a:t>
            </a:r>
          </a:p>
          <a:p>
            <a:r>
              <a:rPr lang="ru-RU" dirty="0" smtClean="0"/>
              <a:t>Что им нужно взять на Земле?</a:t>
            </a:r>
          </a:p>
          <a:p>
            <a:r>
              <a:rPr lang="ru-RU" dirty="0" smtClean="0"/>
              <a:t>Какое растение вы бы им посоветовали взять?</a:t>
            </a:r>
          </a:p>
          <a:p>
            <a:r>
              <a:rPr lang="ru-RU" dirty="0" smtClean="0"/>
              <a:t>Решение проблемного вопроса: можно ли жить без растений.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Ботаника – это наука о растениях.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Ботане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зелень, трава.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" name="Содержимое 5" descr="gd202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2214546" y="2071678"/>
            <a:ext cx="5856305" cy="43922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85786" y="21429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24" y="4643446"/>
            <a:ext cx="35719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Состоят из одной клетки или слоевища. Нет органов и тканей.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4572008"/>
            <a:ext cx="2857520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Тело расчленено на органы, которые построены из различных тканей.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Мини-тест.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А-левая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рука,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В-правая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рука,  С- обе руки.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7467600" cy="433083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1.Наука изучающая растения</a:t>
            </a:r>
          </a:p>
          <a:p>
            <a:pPr marL="457200" lvl="0" indent="-457200" algn="ctr">
              <a:buClr>
                <a:srgbClr val="FF0000"/>
              </a:buClr>
              <a:buSzPct val="100000"/>
              <a:buFont typeface="+mj-lt"/>
              <a:buAutoNum type="alphaU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 marL="457200" lvl="0" indent="-457200" algn="ctr">
              <a:buClr>
                <a:srgbClr val="FF0000"/>
              </a:buClr>
              <a:buSzPct val="100000"/>
              <a:buFont typeface="+mj-lt"/>
              <a:buAutoNum type="alphaU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Ботаника</a:t>
            </a:r>
          </a:p>
          <a:p>
            <a:pPr marL="457200" lvl="0" indent="-457200" algn="ctr">
              <a:buClr>
                <a:srgbClr val="FF0000"/>
              </a:buClr>
              <a:buSzPct val="100000"/>
              <a:buFont typeface="+mj-lt"/>
              <a:buAutoNum type="alphaU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Микология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4643446"/>
            <a:ext cx="1909092" cy="1519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221457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dirty="0" smtClean="0"/>
              <a:t>2. Органы и ткани есть у…</a:t>
            </a:r>
          </a:p>
          <a:p>
            <a:pPr marL="457200" lvl="0" indent="-457200" algn="ctr">
              <a:buClr>
                <a:srgbClr val="FF0000"/>
              </a:buClr>
              <a:buSzPct val="100000"/>
              <a:buFont typeface="+mj-lt"/>
              <a:buAutoNum type="alphaUcPeriod"/>
            </a:pPr>
            <a:r>
              <a:rPr lang="ru-RU" dirty="0" smtClean="0"/>
              <a:t>Низших растений</a:t>
            </a:r>
          </a:p>
          <a:p>
            <a:pPr marL="457200" lvl="0" indent="-457200" algn="ctr">
              <a:buClr>
                <a:srgbClr val="FF0000"/>
              </a:buClr>
              <a:buSzPct val="100000"/>
              <a:buFont typeface="+mj-lt"/>
              <a:buAutoNum type="alphaUcPeriod"/>
            </a:pPr>
            <a:r>
              <a:rPr lang="ru-RU" dirty="0" smtClean="0"/>
              <a:t>Высших растений</a:t>
            </a:r>
          </a:p>
          <a:p>
            <a:pPr marL="457200" lvl="0" indent="-457200" algn="ctr">
              <a:buClr>
                <a:srgbClr val="FF0000"/>
              </a:buClr>
              <a:buSzPct val="100000"/>
              <a:buFont typeface="+mj-lt"/>
              <a:buAutoNum type="alphaUcPeriod"/>
            </a:pPr>
            <a:r>
              <a:rPr lang="ru-RU" dirty="0" smtClean="0"/>
              <a:t>У всех растений</a:t>
            </a:r>
          </a:p>
          <a:p>
            <a:pPr lvl="0"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4643446"/>
            <a:ext cx="2088631" cy="16621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5572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b="1" dirty="0" smtClean="0"/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Главное значение растений…</a:t>
            </a:r>
          </a:p>
          <a:p>
            <a:pPr marL="457200" lvl="0" indent="-457200" algn="ctr">
              <a:buClr>
                <a:srgbClr val="FF0000"/>
              </a:buClr>
              <a:buSzPct val="100000"/>
              <a:buFont typeface="+mj-lt"/>
              <a:buAutoNum type="alphaU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Являются пищей человеку</a:t>
            </a:r>
          </a:p>
          <a:p>
            <a:pPr marL="457200" lvl="0" indent="-457200" algn="ctr">
              <a:buClr>
                <a:srgbClr val="FF0000"/>
              </a:buClr>
              <a:buSzPct val="100000"/>
              <a:buFont typeface="+mj-lt"/>
              <a:buAutoNum type="alphaU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Выделяют кислород</a:t>
            </a:r>
          </a:p>
          <a:p>
            <a:pPr marL="457200" lvl="0" indent="-457200" algn="ctr">
              <a:buClr>
                <a:srgbClr val="FF0000"/>
              </a:buClr>
              <a:buSzPct val="100000"/>
              <a:buFont typeface="+mj-lt"/>
              <a:buAutoNum type="alphaU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Являются сырьем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14465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7869794" cy="59023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7467600" cy="2571768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/>
              <a:t>4. На земле существует растений…</a:t>
            </a:r>
          </a:p>
          <a:p>
            <a:pPr marL="457200" lvl="0" indent="-457200" algn="ctr">
              <a:buClr>
                <a:srgbClr val="FF0000"/>
              </a:buClr>
              <a:buSzPct val="100000"/>
              <a:buFont typeface="+mj-lt"/>
              <a:buAutoNum type="alphaUcPeriod"/>
            </a:pPr>
            <a:r>
              <a:rPr lang="ru-RU" dirty="0" smtClean="0"/>
              <a:t>Около миллиона видов</a:t>
            </a:r>
          </a:p>
          <a:p>
            <a:pPr marL="457200" lvl="0" indent="-457200" algn="ctr">
              <a:buClr>
                <a:srgbClr val="FF0000"/>
              </a:buClr>
              <a:buSzPct val="100000"/>
              <a:buFont typeface="+mj-lt"/>
              <a:buAutoNum type="alphaUcPeriod"/>
            </a:pPr>
            <a:r>
              <a:rPr lang="ru-RU" dirty="0" smtClean="0"/>
              <a:t>Более 350 тыс.</a:t>
            </a:r>
          </a:p>
          <a:p>
            <a:pPr marL="457200" lvl="0" indent="-457200" algn="ctr">
              <a:buClr>
                <a:srgbClr val="FF0000"/>
              </a:buClr>
              <a:buSzPct val="100000"/>
              <a:buFont typeface="+mj-lt"/>
              <a:buAutoNum type="alphaUcPeriod"/>
            </a:pPr>
            <a:r>
              <a:rPr lang="ru-RU" dirty="0" smtClean="0"/>
              <a:t>Около тысячи</a:t>
            </a:r>
          </a:p>
          <a:p>
            <a:pPr lvl="0" algn="ct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4857760"/>
            <a:ext cx="1909092" cy="1519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868" y="3714752"/>
            <a:ext cx="4143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Какое растение является символом России</a:t>
            </a:r>
          </a:p>
          <a:p>
            <a:pPr marL="457200" lvl="0" indent="-457200" algn="ctr">
              <a:buClr>
                <a:srgbClr val="FF0000"/>
              </a:buClr>
              <a:buSzPct val="100000"/>
              <a:buFont typeface="+mj-lt"/>
              <a:buAutoNum type="alphaU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Береза</a:t>
            </a:r>
          </a:p>
          <a:p>
            <a:pPr marL="457200" lvl="0" indent="-457200" algn="ctr">
              <a:buClr>
                <a:srgbClr val="FF0000"/>
              </a:buClr>
              <a:buSzPct val="100000"/>
              <a:buFont typeface="+mj-lt"/>
              <a:buAutoNum type="alphaU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Клен</a:t>
            </a:r>
          </a:p>
          <a:p>
            <a:pPr marL="457200" lvl="0" indent="-457200" algn="ctr">
              <a:buClr>
                <a:srgbClr val="FF0000"/>
              </a:buClr>
              <a:buSzPct val="100000"/>
              <a:buFont typeface="+mj-lt"/>
              <a:buAutoNum type="alphaU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Лиственница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3798658_2fb0b4c8e899a3cdea73715a594a8a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290"/>
            <a:ext cx="6500858" cy="6500858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500166" y="2285992"/>
            <a:ext cx="3214710" cy="4357718"/>
          </a:xfrm>
          <a:prstGeom prst="rect">
            <a:avLst/>
          </a:prstGeom>
          <a:solidFill>
            <a:srgbClr val="FFC000"/>
          </a:solidFill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Домашнее задание: 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§ 11,  стр. 53 творческое задание.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000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000" b="1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Спасибо за работу!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1_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43200" y="2428868"/>
            <a:ext cx="2596901" cy="3381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3_135971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504997" y="357166"/>
            <a:ext cx="6742151" cy="6116659"/>
          </a:xfr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71604" y="1142984"/>
            <a:ext cx="6429420" cy="440120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планета в опасности! Она на грани гибе­ли, и только вы, земляне, можете нам помочь! Только вы владеете космической тайной ! Мы — космические путешественники, много лет назад покинули прекрасную планету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Гринетту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Вернулись мы на гибнущую планету, где задыха­ются жители, которая их зеленой превратилась в серую.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Спасти нас может только раскрытие тайны. Нам стало известно, что на Земле этой тайной владеет каждый шестиклассник. С вашей по­мощью мы хотим понять, что произошло с на­шей планетой. Подозреваем, что без БКВ здесь не обошлось.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Ждем шифрованной информации о том, как нам восстановит свою планету. Что вы нам посоветуете.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27546614-3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428604"/>
            <a:ext cx="8501122" cy="620688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785794"/>
            <a:ext cx="65008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не хватает жителям планеты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Гринетты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2071678"/>
            <a:ext cx="1500198" cy="2409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6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506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Проблема: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ru-RU" sz="3200" b="1" dirty="0" smtClean="0">
                <a:solidFill>
                  <a:srgbClr val="FF0000"/>
                </a:solidFill>
              </a:rPr>
              <a:t> ли жить без растений?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301003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Зачем изучать растения?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озы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1336170"/>
            <a:ext cx="6429420" cy="48434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1643042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Право носить шпагу, как знак отличия, имели только дворяне и садоводы.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ушкетеры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326754" y="1600200"/>
            <a:ext cx="5728492" cy="487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Троянская война. По легенде причиной её стало яблоко.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ябл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85918" y="1714488"/>
            <a:ext cx="4714908" cy="47149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5">
      <a:dk1>
        <a:sysClr val="windowText" lastClr="000000"/>
      </a:dk1>
      <a:lt1>
        <a:srgbClr val="97BAFF"/>
      </a:lt1>
      <a:dk2>
        <a:srgbClr val="000000"/>
      </a:dk2>
      <a:lt2>
        <a:srgbClr val="00B0F0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608</TotalTime>
  <Words>608</Words>
  <Application>Microsoft Office PowerPoint</Application>
  <PresentationFormat>Экран (4:3)</PresentationFormat>
  <Paragraphs>104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Эркер</vt:lpstr>
      <vt:lpstr>Царство Растения. Разнообразие, распространение и значение растений.</vt:lpstr>
      <vt:lpstr>«В них спрятана солнечная энергия, красота и сила природы»</vt:lpstr>
      <vt:lpstr>Слайд 3</vt:lpstr>
      <vt:lpstr>Слайд 4</vt:lpstr>
      <vt:lpstr>Слайд 5</vt:lpstr>
      <vt:lpstr>Проблема: можно ли жить без растений?</vt:lpstr>
      <vt:lpstr>Зачем изучать растения?</vt:lpstr>
      <vt:lpstr> Право носить шпагу, как знак отличия, имели только дворяне и садоводы.     </vt:lpstr>
      <vt:lpstr>Троянская война. По легенде причиной её стало яблоко. </vt:lpstr>
      <vt:lpstr>Война алой и белой розы в Англии.</vt:lpstr>
      <vt:lpstr>эдельвейс растет высоко в горах, он является символом красоты и молодости.</vt:lpstr>
      <vt:lpstr>орхидея растет в джунглях.</vt:lpstr>
      <vt:lpstr>Флаг Канады – кленовый лист.</vt:lpstr>
      <vt:lpstr>Герб Японии – хризантема.</vt:lpstr>
      <vt:lpstr>Символ России – лиственница. </vt:lpstr>
      <vt:lpstr>Сколько растений на Земле, где растут растения?</vt:lpstr>
      <vt:lpstr>Самое высокое растение.</vt:lpstr>
      <vt:lpstr>Самое маленькое дерево.</vt:lpstr>
      <vt:lpstr>Самый маленький цветок.</vt:lpstr>
      <vt:lpstr>Самый большой цветок.</vt:lpstr>
      <vt:lpstr>Самое старое дерево.</vt:lpstr>
      <vt:lpstr>Самое толстое дерево.</vt:lpstr>
      <vt:lpstr>ФИЗМИНУТКА «ЦВЕТЫ»</vt:lpstr>
      <vt:lpstr>Значение растений для человека.</vt:lpstr>
      <vt:lpstr> Задание:</vt:lpstr>
      <vt:lpstr>Ботаника – это наука о растениях.</vt:lpstr>
      <vt:lpstr>Слайд 27</vt:lpstr>
      <vt:lpstr>Мини-тест.  А-левая рука,   В-правая рука,  С- обе руки.</vt:lpstr>
      <vt:lpstr>Слайд 29</vt:lpstr>
      <vt:lpstr>Слайд 30</vt:lpstr>
      <vt:lpstr>Слайд 31</vt:lpstr>
      <vt:lpstr>Спасибо за работу!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Царство Растения. Разнообразие, распространение и значение растений.</dc:title>
  <dc:creator>1</dc:creator>
  <cp:lastModifiedBy>Tata</cp:lastModifiedBy>
  <cp:revision>65</cp:revision>
  <dcterms:created xsi:type="dcterms:W3CDTF">2009-10-30T10:45:44Z</dcterms:created>
  <dcterms:modified xsi:type="dcterms:W3CDTF">2011-03-01T15:56:43Z</dcterms:modified>
</cp:coreProperties>
</file>