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F770-571A-4C0C-A74C-CA7D41BC3575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4BA8-4EB5-4D97-9D3B-86A00D433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F770-571A-4C0C-A74C-CA7D41BC3575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4BA8-4EB5-4D97-9D3B-86A00D433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F770-571A-4C0C-A74C-CA7D41BC3575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4BA8-4EB5-4D97-9D3B-86A00D433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F770-571A-4C0C-A74C-CA7D41BC3575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4BA8-4EB5-4D97-9D3B-86A00D433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F770-571A-4C0C-A74C-CA7D41BC3575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4BA8-4EB5-4D97-9D3B-86A00D433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F770-571A-4C0C-A74C-CA7D41BC3575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4BA8-4EB5-4D97-9D3B-86A00D433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F770-571A-4C0C-A74C-CA7D41BC3575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4BA8-4EB5-4D97-9D3B-86A00D433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F770-571A-4C0C-A74C-CA7D41BC3575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4BA8-4EB5-4D97-9D3B-86A00D433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F770-571A-4C0C-A74C-CA7D41BC3575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4BA8-4EB5-4D97-9D3B-86A00D433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F770-571A-4C0C-A74C-CA7D41BC3575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4BA8-4EB5-4D97-9D3B-86A00D433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F770-571A-4C0C-A74C-CA7D41BC3575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4BA8-4EB5-4D97-9D3B-86A00D433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9F770-571A-4C0C-A74C-CA7D41BC3575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94BA8-4EB5-4D97-9D3B-86A00D433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Новая папка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5725" y="-119063"/>
            <a:ext cx="9315450" cy="7096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dmin\Рабочий стол\Новая папка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502" y="-53627"/>
            <a:ext cx="9215502" cy="69116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Admin\Рабочий стол\Новая папка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Admin\Рабочий стол\Новая папка\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Admin\Рабочий стол\Новая папка\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Admin\Рабочий стол\Новая папка\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Admin\Рабочий стол\Новая папка\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Admin\Рабочий стол\Новая папка\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Admin\Рабочий стол\Новая папка\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Admin\Рабочий стол\Новая папка\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Admin\Рабочий стол\Новая папка\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Новая папка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43300" y="-2271713"/>
            <a:ext cx="16230600" cy="11401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Admin\Рабочий стол\Новая папка\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Admin\Рабочий стол\Новая папка\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Documents and Settings\Admin\Рабочий стол\Новая папка\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Documents and Settings\Admin\Рабочий стол\Новая папка\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Documents and Settings\Admin\Рабочий стол\Новая папка\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Documents and Settings\Admin\Рабочий стол\Новая папка\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Новая папка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8854349" cy="6643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Новая папка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000500" y="-2995613"/>
            <a:ext cx="17145000" cy="12849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Новая папка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99307"/>
            <a:ext cx="8786482" cy="64729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Рабочий стол\Новая папка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0"/>
            <a:ext cx="8572528" cy="68968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Рабочий стол\Новая папка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8267646" cy="6592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min\Рабочий стол\Новая папка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803652"/>
            <a:ext cx="8072462" cy="60543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\Рабочий стол\Новая папка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Экран (4:3)</PresentationFormat>
  <Paragraphs>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2011-01-22T10:35:38Z</dcterms:created>
  <dcterms:modified xsi:type="dcterms:W3CDTF">2011-01-22T10:53:08Z</dcterms:modified>
</cp:coreProperties>
</file>