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79" r:id="rId4"/>
    <p:sldId id="281" r:id="rId5"/>
    <p:sldId id="280" r:id="rId6"/>
    <p:sldId id="282" r:id="rId7"/>
    <p:sldId id="257" r:id="rId8"/>
    <p:sldId id="283" r:id="rId9"/>
    <p:sldId id="284" r:id="rId10"/>
    <p:sldId id="285" r:id="rId11"/>
    <p:sldId id="286" r:id="rId12"/>
    <p:sldId id="287" r:id="rId13"/>
    <p:sldId id="274" r:id="rId14"/>
    <p:sldId id="275" r:id="rId15"/>
    <p:sldId id="288" r:id="rId16"/>
    <p:sldId id="265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B958A-15B5-4138-B2C4-6A4C83278EC5}" type="presOf" srcId="{66612BEF-459C-4E4F-BD0C-352D325DEF40}" destId="{446CA65D-CB69-46F3-B3D9-11BB3C3F4571}" srcOrd="0" destOrd="0" presId="urn:microsoft.com/office/officeart/2005/8/layout/venn3"/>
    <dgm:cxn modelId="{613451C3-2881-4BF6-8656-A02DC45A6942}" type="presOf" srcId="{D831D0E8-FC2F-417C-8A50-B7132907CF42}" destId="{7639CDC6-C8AB-48DF-84F2-A06C8023F0E7}" srcOrd="0" destOrd="0" presId="urn:microsoft.com/office/officeart/2005/8/layout/venn3"/>
    <dgm:cxn modelId="{ABC8181C-595B-40A9-B7FF-3BEBFF3A847C}" type="presOf" srcId="{EF3DA76C-D868-4446-A08E-A80CAB3A147C}" destId="{71C6594F-E037-4259-BCD1-AAD3B842C68C}" srcOrd="0" destOrd="0" presId="urn:microsoft.com/office/officeart/2005/8/layout/venn3"/>
    <dgm:cxn modelId="{D01CABCE-657C-4667-847F-9C7CB123C53B}" type="presOf" srcId="{9E53B189-0707-4064-9012-2711E3FFAF51}" destId="{5E98A81F-6172-48FF-A315-DC20E1D6D860}" srcOrd="0" destOrd="0" presId="urn:microsoft.com/office/officeart/2005/8/layout/venn3"/>
    <dgm:cxn modelId="{814A3999-B3C0-403B-A147-8F7E4929C69F}" type="presOf" srcId="{8FDD254B-A7A3-4B97-9FBB-6289B1A1C2D8}" destId="{F714F26A-66E6-47A5-BA72-4D05BE71D5ED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FDB8B21-E711-43F5-866B-E978D26CDEB4}" type="presParOf" srcId="{446CA65D-CB69-46F3-B3D9-11BB3C3F4571}" destId="{5E98A81F-6172-48FF-A315-DC20E1D6D860}" srcOrd="0" destOrd="0" presId="urn:microsoft.com/office/officeart/2005/8/layout/venn3"/>
    <dgm:cxn modelId="{37F6F047-3745-48D5-8EF2-6C557C698570}" type="presParOf" srcId="{446CA65D-CB69-46F3-B3D9-11BB3C3F4571}" destId="{233A0F06-B176-4222-B794-F8A2ACEF7896}" srcOrd="1" destOrd="0" presId="urn:microsoft.com/office/officeart/2005/8/layout/venn3"/>
    <dgm:cxn modelId="{83E74E92-5FC3-4363-BAA2-4A7C97393B1A}" type="presParOf" srcId="{446CA65D-CB69-46F3-B3D9-11BB3C3F4571}" destId="{F714F26A-66E6-47A5-BA72-4D05BE71D5ED}" srcOrd="2" destOrd="0" presId="urn:microsoft.com/office/officeart/2005/8/layout/venn3"/>
    <dgm:cxn modelId="{D09C2CC5-B30B-453E-8852-B5B6222305B1}" type="presParOf" srcId="{446CA65D-CB69-46F3-B3D9-11BB3C3F4571}" destId="{C1BB16E1-7DA5-48EB-B3D7-8BC424EC9F8B}" srcOrd="3" destOrd="0" presId="urn:microsoft.com/office/officeart/2005/8/layout/venn3"/>
    <dgm:cxn modelId="{C877EDFD-1490-4578-9798-25ADBC08008C}" type="presParOf" srcId="{446CA65D-CB69-46F3-B3D9-11BB3C3F4571}" destId="{71C6594F-E037-4259-BCD1-AAD3B842C68C}" srcOrd="4" destOrd="0" presId="urn:microsoft.com/office/officeart/2005/8/layout/venn3"/>
    <dgm:cxn modelId="{E2593DDC-43A4-4129-BD6D-94ED06694E0A}" type="presParOf" srcId="{446CA65D-CB69-46F3-B3D9-11BB3C3F4571}" destId="{DEE0814D-27E9-4EA5-92C4-69241B91B41B}" srcOrd="5" destOrd="0" presId="urn:microsoft.com/office/officeart/2005/8/layout/venn3"/>
    <dgm:cxn modelId="{CE9CE475-1ADF-4A11-850A-1E3F0B60F1C1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907237-F78A-4FFA-A9AC-8505266A22D9}" type="presOf" srcId="{55503469-2CDB-46B9-B6CD-6814AE157330}" destId="{6FC185DC-2AFF-4C48-ABA6-A267AA6D91B6}" srcOrd="0" destOrd="0" presId="urn:microsoft.com/office/officeart/2005/8/layout/venn3"/>
    <dgm:cxn modelId="{1FE651A5-CFA7-4268-9A57-CBA12EBAF631}" type="presOf" srcId="{3C3D1718-21F3-40E3-8073-40B31DB53FAD}" destId="{F9C5F6B0-4D31-493A-9460-1EC566C3BB84}" srcOrd="0" destOrd="0" presId="urn:microsoft.com/office/officeart/2005/8/layout/venn3"/>
    <dgm:cxn modelId="{8C062E68-845B-4441-9931-AA7BC3A93F8E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B19434B6-8379-4A26-8BF1-6F05B11F3311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30BE5D6B-21D2-4847-BE34-66B7FA545534}" type="presOf" srcId="{EAE1088C-D00C-4178-B118-09F4A6B86C1F}" destId="{F0D1C6A0-6AE3-4478-BCA0-1963AF8130D5}" srcOrd="0" destOrd="0" presId="urn:microsoft.com/office/officeart/2005/8/layout/venn3"/>
    <dgm:cxn modelId="{0901B55B-B375-43EA-B9E9-6C61DB33F156}" type="presParOf" srcId="{F0D1C6A0-6AE3-4478-BCA0-1963AF8130D5}" destId="{F9C5F6B0-4D31-493A-9460-1EC566C3BB84}" srcOrd="0" destOrd="0" presId="urn:microsoft.com/office/officeart/2005/8/layout/venn3"/>
    <dgm:cxn modelId="{268A3E97-8486-4132-80D8-65D8A979B49B}" type="presParOf" srcId="{F0D1C6A0-6AE3-4478-BCA0-1963AF8130D5}" destId="{B842DF3E-E78D-462F-A5CC-E16C67B01821}" srcOrd="1" destOrd="0" presId="urn:microsoft.com/office/officeart/2005/8/layout/venn3"/>
    <dgm:cxn modelId="{4CA26DB7-25DE-4600-A7C9-E1FFC9F0AF3C}" type="presParOf" srcId="{F0D1C6A0-6AE3-4478-BCA0-1963AF8130D5}" destId="{6EF1AF08-9334-480F-9092-2F9E329DD69C}" srcOrd="2" destOrd="0" presId="urn:microsoft.com/office/officeart/2005/8/layout/venn3"/>
    <dgm:cxn modelId="{2ECA4220-773A-4CE9-8516-5660F69D9939}" type="presParOf" srcId="{F0D1C6A0-6AE3-4478-BCA0-1963AF8130D5}" destId="{B4C4B1EE-0694-4A8B-ADE2-6079FF95B405}" srcOrd="3" destOrd="0" presId="urn:microsoft.com/office/officeart/2005/8/layout/venn3"/>
    <dgm:cxn modelId="{1150BF9A-0D5C-436A-B109-DF7591932344}" type="presParOf" srcId="{F0D1C6A0-6AE3-4478-BCA0-1963AF8130D5}" destId="{6FC185DC-2AFF-4C48-ABA6-A267AA6D91B6}" srcOrd="4" destOrd="0" presId="urn:microsoft.com/office/officeart/2005/8/layout/venn3"/>
    <dgm:cxn modelId="{864339DF-CCFE-4FED-9F0F-0FD2B77364A2}" type="presParOf" srcId="{F0D1C6A0-6AE3-4478-BCA0-1963AF8130D5}" destId="{8F737D8B-7FC9-4805-BF3E-0815E46E311C}" srcOrd="5" destOrd="0" presId="urn:microsoft.com/office/officeart/2005/8/layout/venn3"/>
    <dgm:cxn modelId="{B608E8C5-ED46-4B43-B9EB-2B0EFB66ACFB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82FA0-210F-4E18-8DB0-663418A7EDC3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58828-05BE-4B91-B396-473CD3B9A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ECDD8E-8023-4EE3-9025-2C23384763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F63F5B-5F0E-4E1B-BDDD-2BCE89529B9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4733E1-2743-4F97-B2F1-E4A53734F5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955F-E973-4574-9CF5-9E87B479943B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3366-28FE-4AED-86D8-9A9A9964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gi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eum-online.ru/Gallery" TargetMode="External"/><Relationship Id="rId3" Type="http://schemas.openxmlformats.org/officeDocument/2006/relationships/hyperlink" Target="http://www.lenagold.ru/fon/clipart/alf.html" TargetMode="External"/><Relationship Id="rId7" Type="http://schemas.openxmlformats.org/officeDocument/2006/relationships/hyperlink" Target="http://www.4kids.com.ua/club/song/downloads/" TargetMode="External"/><Relationship Id="rId2" Type="http://schemas.openxmlformats.org/officeDocument/2006/relationships/hyperlink" Target="http://ru.wikipedia.org/wik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lagovestnik.org/bible/children48.htm" TargetMode="External"/><Relationship Id="rId5" Type="http://schemas.openxmlformats.org/officeDocument/2006/relationships/hyperlink" Target="http://mp3.retroportal.ru/6.shtml" TargetMode="External"/><Relationship Id="rId10" Type="http://schemas.openxmlformats.org/officeDocument/2006/relationships/hyperlink" Target="http://map-site.narod.ru/" TargetMode="External"/><Relationship Id="rId4" Type="http://schemas.openxmlformats.org/officeDocument/2006/relationships/hyperlink" Target="http://vector-indesign.ru/" TargetMode="External"/><Relationship Id="rId9" Type="http://schemas.openxmlformats.org/officeDocument/2006/relationships/hyperlink" Target="http://planetpix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78;&#1080;&#1074;&#1072;&#1103;%20&#1087;&#1088;&#1080;&#1088;&#1086;&#1076;&#1072;%20&#1095;&#1072;&#1089;&#1090;&#1100;%201\&#1078;&#1080;&#1074;&#1072;&#1103;%20&#1087;&#1088;&#1080;&#1088;&#1086;&#1076;&#1072;\&#1089;&#1083;%208.wav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rot="20301478">
            <a:off x="295909" y="617902"/>
            <a:ext cx="5889655" cy="3467533"/>
          </a:xfrm>
          <a:prstGeom prst="cloudCallout">
            <a:avLst>
              <a:gd name="adj1" fmla="val 54826"/>
              <a:gd name="adj2" fmla="val 13691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Путешествие продолжается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5060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2857500"/>
            <a:ext cx="328612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3898900"/>
            <a:ext cx="194786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" descr="D:\Общие документы\5 - Картинки\АНИМИРОВАННЫЕ КАРТИНКИ\1 (428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1513" y="1217613"/>
            <a:ext cx="7254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" descr="D:\Общие документы\5 - Картинки\АНИМИРОВАННЫЕ КАРТИНКИ\1 (428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6003925"/>
            <a:ext cx="7254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2" descr="D:\Общие документы\5 - Картинки\АНИМИРОВАННЫЕ КАРТИНКИ\1 (428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38" y="2789238"/>
            <a:ext cx="7254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2" descr="D:\Общие документы\5 - Картинки\АНИМИРОВАННЫЕ КАРТИНКИ\1 (428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2146300"/>
            <a:ext cx="7254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3" descr="D:\Общие документы\5 - Картинки\АНИМИРОВАННЫЕ КАРТИНКИ\1 (42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929063"/>
            <a:ext cx="6937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3" descr="D:\Общие документы\5 - Картинки\АНИМИРОВАННЫЕ КАРТИНКИ\1 (42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1000125"/>
            <a:ext cx="6937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3" descr="D:\Общие документы\5 - Картинки\АНИМИРОВАННЫЕ КАРТИНКИ\1 (42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2714625"/>
            <a:ext cx="6937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3" descr="D:\Общие документы\5 - Картинки\АНИМИРОВАННЫЕ КАРТИНКИ\1 (42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5429250"/>
            <a:ext cx="6937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3" descr="D:\Общие документы\5 - Картинки\АНИМИРОВАННЫЕ КАРТИНКИ\1 (42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3429000"/>
            <a:ext cx="6937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2" descr="D:\Общие документы\5 - Картинки\АНИМИРОВАННЫЕ КАРТИНКИ\1 (428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289425"/>
            <a:ext cx="7254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71942"/>
            <a:ext cx="2678101" cy="2598733"/>
          </a:xfrm>
          <a:prstGeom prst="rect">
            <a:avLst/>
          </a:prstGeom>
          <a:noFill/>
        </p:spPr>
      </p:pic>
      <p:pic>
        <p:nvPicPr>
          <p:cNvPr id="5" name="Picture 6" descr="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1" y="4071942"/>
            <a:ext cx="2714644" cy="2533638"/>
          </a:xfrm>
          <a:prstGeom prst="rect">
            <a:avLst/>
          </a:prstGeom>
          <a:noFill/>
        </p:spPr>
      </p:pic>
      <p:pic>
        <p:nvPicPr>
          <p:cNvPr id="7" name="Picture 5" descr="1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71480"/>
            <a:ext cx="2676514" cy="3143272"/>
          </a:xfrm>
          <a:prstGeom prst="rect">
            <a:avLst/>
          </a:prstGeom>
          <a:noFill/>
        </p:spPr>
      </p:pic>
      <p:pic>
        <p:nvPicPr>
          <p:cNvPr id="8" name="Picture 6" descr="11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480"/>
            <a:ext cx="2643206" cy="3143271"/>
          </a:xfrm>
          <a:prstGeom prst="rect">
            <a:avLst/>
          </a:prstGeom>
          <a:noFill/>
        </p:spPr>
      </p:pic>
      <p:pic>
        <p:nvPicPr>
          <p:cNvPr id="9" name="Picture 5" descr="1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071942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1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71479"/>
            <a:ext cx="2643206" cy="314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ЗВЕРИ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/>
              <a:t>                    </a:t>
            </a:r>
            <a:endParaRPr lang="ru-RU" sz="4800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           </a:t>
            </a:r>
            <a:r>
              <a:rPr lang="ru-RU" sz="4800" b="1" dirty="0" smtClean="0">
                <a:solidFill>
                  <a:srgbClr val="0070C0"/>
                </a:solidFill>
              </a:rPr>
              <a:t>дикие     </a:t>
            </a:r>
            <a:r>
              <a:rPr lang="ru-RU" sz="4800" dirty="0" smtClean="0">
                <a:solidFill>
                  <a:srgbClr val="0070C0"/>
                </a:solidFill>
              </a:rPr>
              <a:t>  </a:t>
            </a:r>
            <a:r>
              <a:rPr lang="ru-RU" sz="4800" dirty="0" smtClean="0"/>
              <a:t>    </a:t>
            </a:r>
            <a:r>
              <a:rPr lang="ru-RU" sz="4800" b="1" dirty="0" smtClean="0">
                <a:solidFill>
                  <a:srgbClr val="0070C0"/>
                </a:solidFill>
              </a:rPr>
              <a:t>домашние</a:t>
            </a:r>
            <a:endParaRPr lang="ru-RU" sz="4800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            </a:t>
            </a:r>
            <a:r>
              <a:rPr lang="ru-RU" sz="4800" b="1" dirty="0" smtClean="0">
                <a:solidFill>
                  <a:srgbClr val="0070C0"/>
                </a:solidFill>
              </a:rPr>
              <a:t>тело покрыто шерстью</a:t>
            </a:r>
            <a:endParaRPr lang="ru-RU" sz="48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4108450" y="1463675"/>
            <a:ext cx="642938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3000375" y="2357438"/>
            <a:ext cx="1071563" cy="10001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822031" y="2464595"/>
            <a:ext cx="1000125" cy="78581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501231" y="3285332"/>
            <a:ext cx="1857375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ПР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235700"/>
            <a:ext cx="6400800" cy="622300"/>
          </a:xfrm>
        </p:spPr>
        <p:txBody>
          <a:bodyPr/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Кит</a:t>
            </a:r>
          </a:p>
        </p:txBody>
      </p:sp>
      <p:pic>
        <p:nvPicPr>
          <p:cNvPr id="63493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921625" cy="59404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ПР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734050"/>
            <a:ext cx="6400800" cy="766763"/>
          </a:xfrm>
        </p:spPr>
        <p:txBody>
          <a:bodyPr/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Летучая мышь</a:t>
            </a:r>
          </a:p>
        </p:txBody>
      </p:sp>
      <p:pic>
        <p:nvPicPr>
          <p:cNvPr id="58375" name="Picture 7" descr="flying_mouse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0500"/>
            <a:ext cx="8207375" cy="4905375"/>
          </a:xfrm>
          <a:prstGeom prst="rect">
            <a:avLst/>
          </a:prstGeom>
          <a:noFill/>
          <a:ln w="57150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ru-RU" b="1">
                <a:solidFill>
                  <a:srgbClr val="A50021"/>
                </a:solidFill>
                <a:latin typeface="Comic Sans MS" pitchFamily="66" charset="0"/>
              </a:rPr>
              <a:t>ПР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130925"/>
            <a:ext cx="6400800" cy="727075"/>
          </a:xfrm>
        </p:spPr>
        <p:txBody>
          <a:bodyPr/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Крот</a:t>
            </a:r>
          </a:p>
        </p:txBody>
      </p:sp>
      <p:pic>
        <p:nvPicPr>
          <p:cNvPr id="61444" name="Picture 4" descr="european_mole_ani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0350"/>
            <a:ext cx="8101013" cy="5775325"/>
          </a:xfrm>
          <a:prstGeom prst="rect">
            <a:avLst/>
          </a:prstGeom>
          <a:noFill/>
          <a:ln w="57150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2857500"/>
            <a:ext cx="328612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4006850"/>
            <a:ext cx="1876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14313" y="785813"/>
            <a:ext cx="5643562" cy="1643062"/>
          </a:xfrm>
          <a:prstGeom prst="cloudCallout">
            <a:avLst>
              <a:gd name="adj1" fmla="val 42114"/>
              <a:gd name="adj2" fmla="val 12862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свидания, ребята! Нам было очень интересно на 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уроке!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Общие документы\5 - Картинки\АНИМИРОВАННЫЕ КАРТИНКИ\1 (195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714750"/>
            <a:ext cx="4732338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988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8931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В </a:t>
            </a:r>
            <a:r>
              <a:rPr lang="ru-RU" sz="2400" b="1" dirty="0">
                <a:solidFill>
                  <a:srgbClr val="000066"/>
                </a:solidFill>
              </a:rPr>
              <a:t>презентации использованы ресурсы Интернет-сайтов:</a:t>
            </a: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hlinkClick r:id="rId2"/>
              </a:rPr>
              <a:t>http://ru.wikipedia.org/wiki</a:t>
            </a:r>
            <a:endParaRPr lang="ru-RU" sz="2000" b="1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hlinkClick r:id="rId3"/>
              </a:rPr>
              <a:t>http://www.lenagold.ru/fon/clipart/alf.html</a:t>
            </a:r>
            <a:endParaRPr lang="ru-RU" sz="2000" b="1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hlinkClick r:id="rId4"/>
              </a:rPr>
              <a:t>http://vector-indesign.ru/</a:t>
            </a:r>
            <a:endParaRPr lang="ru-RU" sz="2000" b="1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hlinkClick r:id="rId5"/>
              </a:rPr>
              <a:t>http://mp3.retroportal.ru/6.shtml</a:t>
            </a:r>
            <a:endParaRPr lang="ru-RU" sz="2000" b="1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hlinkClick r:id="rId6"/>
              </a:rPr>
              <a:t>http://www.blagovestnik.org/bible/children48.htm</a:t>
            </a:r>
            <a:endParaRPr lang="ru-RU" sz="2000" b="1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hlinkClick r:id="rId7"/>
              </a:rPr>
              <a:t>http://www.4kids.com.ua/club/song/downloads/</a:t>
            </a:r>
            <a:endParaRPr lang="ru-RU" sz="2000" b="1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hlinkClick r:id="rId8"/>
              </a:rPr>
              <a:t>http://www.museum-online.ru/Gallery</a:t>
            </a:r>
            <a:endParaRPr lang="ru-RU" sz="2000" b="1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hlinkClick r:id="rId9"/>
              </a:rPr>
              <a:t>http://planetpix.ru/</a:t>
            </a:r>
            <a:endParaRPr lang="ru-RU" sz="2000" b="1" dirty="0">
              <a:solidFill>
                <a:srgbClr val="000066"/>
              </a:solidFill>
            </a:endParaRPr>
          </a:p>
          <a:p>
            <a:pPr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hlinkClick r:id="rId10"/>
              </a:rPr>
              <a:t>http://map-site.narod.ru/</a:t>
            </a:r>
            <a:endParaRPr lang="ru-RU" sz="2000" b="1" dirty="0">
              <a:solidFill>
                <a:srgbClr val="000066"/>
              </a:solidFill>
            </a:endParaRPr>
          </a:p>
          <a:p>
            <a:endParaRPr lang="ru-RU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274638"/>
            <a:ext cx="4608513" cy="777875"/>
          </a:xfrm>
          <a:effectLst>
            <a:outerShdw dist="35921" dir="2700000" algn="ctr" rotWithShape="0">
              <a:srgbClr val="CC6600"/>
            </a:outerShdw>
          </a:effectLst>
        </p:spPr>
        <p:txBody>
          <a:bodyPr>
            <a:noAutofit/>
          </a:bodyPr>
          <a:lstStyle/>
          <a:p>
            <a:r>
              <a:rPr lang="ru-RU" sz="5400" dirty="0" smtClean="0"/>
              <a:t>?</a:t>
            </a:r>
            <a:endParaRPr lang="ru-RU" sz="5400" dirty="0"/>
          </a:p>
        </p:txBody>
      </p:sp>
      <p:pic>
        <p:nvPicPr>
          <p:cNvPr id="15365" name="Picture 5" descr="насеко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1830387" cy="2592387"/>
          </a:xfrm>
          <a:prstGeom prst="rect">
            <a:avLst/>
          </a:prstGeom>
          <a:noFill/>
          <a:effectLst>
            <a:outerShdw dist="107763" dir="2700000" algn="ctr" rotWithShape="0">
              <a:srgbClr val="000066">
                <a:alpha val="50000"/>
              </a:srgbClr>
            </a:outerShdw>
          </a:effectLst>
        </p:spPr>
      </p:pic>
      <p:pic>
        <p:nvPicPr>
          <p:cNvPr id="15366" name="Picture 6" descr="насе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1557338"/>
            <a:ext cx="2741613" cy="2055812"/>
          </a:xfrm>
          <a:prstGeom prst="rect">
            <a:avLst/>
          </a:prstGeom>
          <a:noFill/>
          <a:effectLst>
            <a:outerShdw dist="107763" dir="2700000" algn="ctr" rotWithShape="0">
              <a:srgbClr val="000066">
                <a:alpha val="50000"/>
              </a:srgbClr>
            </a:outerShdw>
          </a:effectLst>
        </p:spPr>
      </p:pic>
      <p:pic>
        <p:nvPicPr>
          <p:cNvPr id="15368" name="Picture 8" descr="насек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365625"/>
            <a:ext cx="3168650" cy="2109788"/>
          </a:xfrm>
          <a:prstGeom prst="rect">
            <a:avLst/>
          </a:prstGeom>
          <a:noFill/>
          <a:effectLst>
            <a:outerShdw dist="107763" dir="2700000" algn="ctr" rotWithShape="0">
              <a:srgbClr val="000066">
                <a:alpha val="50000"/>
              </a:srgbClr>
            </a:outerShdw>
          </a:effectLst>
        </p:spPr>
      </p:pic>
      <p:pic>
        <p:nvPicPr>
          <p:cNvPr id="15370" name="Picture 10" descr="майский жук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4365625"/>
            <a:ext cx="2808287" cy="2098675"/>
          </a:xfrm>
          <a:prstGeom prst="rect">
            <a:avLst/>
          </a:prstGeom>
          <a:noFill/>
          <a:effectLst>
            <a:outerShdw dist="107763" dir="2700000" algn="ctr" rotWithShape="0">
              <a:srgbClr val="000066">
                <a:alpha val="50000"/>
              </a:srgbClr>
            </a:outerShdw>
          </a:effectLst>
        </p:spPr>
      </p:pic>
      <p:pic>
        <p:nvPicPr>
          <p:cNvPr id="15372" name="Picture 12" descr="мульт стрекоза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260350"/>
            <a:ext cx="1524000" cy="990600"/>
          </a:xfrm>
          <a:prstGeom prst="rect">
            <a:avLst/>
          </a:prstGeom>
          <a:noFill/>
        </p:spPr>
      </p:pic>
      <p:pic>
        <p:nvPicPr>
          <p:cNvPr id="15373" name="Picture 13" descr="насек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3860800"/>
            <a:ext cx="1839912" cy="2808288"/>
          </a:xfrm>
          <a:prstGeom prst="rect">
            <a:avLst/>
          </a:prstGeom>
          <a:noFill/>
          <a:effectLst>
            <a:outerShdw dist="107763" dir="2700000" algn="ctr" rotWithShape="0">
              <a:srgbClr val="000066">
                <a:alpha val="50000"/>
              </a:srgbClr>
            </a:outerShdw>
          </a:effectLst>
        </p:spPr>
      </p:pic>
      <p:pic>
        <p:nvPicPr>
          <p:cNvPr id="15374" name="сл 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8" descr="паук2"/>
          <p:cNvPicPr>
            <a:picLocks noChangeAspect="1" noChangeArrowheads="1"/>
          </p:cNvPicPr>
          <p:nvPr/>
        </p:nvPicPr>
        <p:blipFill>
          <a:blip r:embed="rId10" cstate="print"/>
          <a:srcRect b="5447"/>
          <a:stretch>
            <a:fillRect/>
          </a:stretch>
        </p:blipFill>
        <p:spPr bwMode="auto">
          <a:xfrm>
            <a:off x="5786446" y="1571612"/>
            <a:ext cx="2951162" cy="2193925"/>
          </a:xfrm>
          <a:prstGeom prst="rect">
            <a:avLst/>
          </a:prstGeom>
          <a:noFill/>
          <a:effectLst>
            <a:outerShdw dist="107763" dir="2700000" algn="ctr" rotWithShape="0">
              <a:srgbClr val="006600"/>
            </a:outerShdw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90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Картинка 104 из 749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56606">
            <a:off x="5813425" y="1189038"/>
            <a:ext cx="24701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Картинка 246 из 264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03274">
            <a:off x="1813719" y="551656"/>
            <a:ext cx="20716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Картинка 15 из 7046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3786188"/>
            <a:ext cx="289401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артинка 77 из 344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62611" flipH="1">
            <a:off x="709613" y="3976688"/>
            <a:ext cx="3094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Картинка 298 из 39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286500" y="3929063"/>
            <a:ext cx="26447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Картинка 620 из 4818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357688" y="1357313"/>
            <a:ext cx="3076575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Картинка 45 из 3435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4357688"/>
            <a:ext cx="2797175" cy="202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4" name="Picture 2" descr="Картинка 35 из 203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928688"/>
            <a:ext cx="2019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11 из 105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5" cy="35385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5060" name="Picture 4" descr="Картинка 278 из 55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265488"/>
            <a:ext cx="4786312" cy="3592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5062" name="Picture 6" descr="Картинка 10 из 992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0" y="0"/>
            <a:ext cx="4826000" cy="32146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5064" name="Picture 8" descr="Картинка 6 из 2421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8338"/>
            <a:ext cx="4572000" cy="3649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4" descr="Картинка 125 из 1488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714375"/>
            <a:ext cx="37861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www.fish-portal.info/img_rib/so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1500188"/>
            <a:ext cx="4071937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Картинка 62 из 1708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643438"/>
            <a:ext cx="53578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Картинка 96 из 13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071813"/>
            <a:ext cx="492918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3000364" y="285728"/>
            <a:ext cx="5929312" cy="2714644"/>
          </a:xfrm>
          <a:prstGeom prst="cloudCallout">
            <a:avLst>
              <a:gd name="adj1" fmla="val 183"/>
              <a:gd name="adj2" fmla="val 20406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ТАКИЕ ЗВЕРИ?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Общие документы\5 - Картинки\АНИМИРОВАННЫЕ КАРТИНКИ\1 (80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643470" cy="5225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8" y="571500"/>
            <a:ext cx="3057525" cy="42148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ГОЛОВА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ШЕЯ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ТУЛОВИЩЕ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НОГИ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ХВОСТ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571500"/>
            <a:ext cx="30194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10800000">
            <a:off x="4071938" y="928688"/>
            <a:ext cx="12858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3571875" y="1500188"/>
            <a:ext cx="207168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500313" y="2500313"/>
            <a:ext cx="2571750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1571625" y="3357563"/>
            <a:ext cx="3929063" cy="1071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714625" y="3429000"/>
            <a:ext cx="2786063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000125" y="5434013"/>
            <a:ext cx="7000875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ТЕЛО ЗВЕРЕЙ ПОКРЫТО ШЕРСТЬЮ</a:t>
            </a:r>
            <a:endParaRPr lang="ru-RU" sz="36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8 из 250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675" y="0"/>
            <a:ext cx="4759325" cy="3571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224" name="Picture 8" descr="Картинка 4 из 1845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9220" name="Picture 4" descr="Картинка 11 из 1226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973638" cy="3429000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9222" name="Picture 6" descr="Картинка 5 из 645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286125"/>
            <a:ext cx="4643437" cy="3571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91</Words>
  <Application>Microsoft Office PowerPoint</Application>
  <PresentationFormat>Экран (4:3)</PresentationFormat>
  <Paragraphs>47</Paragraphs>
  <Slides>17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ЗВЕРИ</vt:lpstr>
      <vt:lpstr>ПР</vt:lpstr>
      <vt:lpstr>ПР</vt:lpstr>
      <vt:lpstr>ПР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24</cp:revision>
  <dcterms:created xsi:type="dcterms:W3CDTF">2010-10-21T17:13:19Z</dcterms:created>
  <dcterms:modified xsi:type="dcterms:W3CDTF">2011-01-17T15:14:49Z</dcterms:modified>
</cp:coreProperties>
</file>