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F3E142-F037-4CEF-8439-E9ACF8F57134}" type="datetimeFigureOut">
              <a:rPr lang="ru-RU" smtClean="0"/>
              <a:pPr/>
              <a:t>07.11.2010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5B6908-3ED2-4BEC-9E9E-716513D6EF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1430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Путешествие в мир поэзии.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85926"/>
            <a:ext cx="7854696" cy="4143404"/>
          </a:xfrm>
        </p:spPr>
        <p:txBody>
          <a:bodyPr/>
          <a:lstStyle/>
          <a:p>
            <a:pPr algn="just"/>
            <a:r>
              <a:rPr lang="ru-RU" dirty="0" smtClean="0"/>
              <a:t> Цель урока: дать понятие об отличии стиха от прозы, научить выразительно читать стихи, научить опыту сочинения стихов.</a:t>
            </a:r>
          </a:p>
          <a:p>
            <a:pPr algn="just"/>
            <a:r>
              <a:rPr lang="ru-RU" dirty="0" smtClean="0"/>
              <a:t> Тип </a:t>
            </a:r>
            <a:r>
              <a:rPr lang="ru-RU" dirty="0" smtClean="0"/>
              <a:t>урока: </a:t>
            </a:r>
            <a:r>
              <a:rPr lang="ru-RU" dirty="0" smtClean="0"/>
              <a:t>урок первичного усвоения знаний.</a:t>
            </a:r>
          </a:p>
          <a:p>
            <a:pPr algn="just"/>
            <a:r>
              <a:rPr lang="ru-RU" dirty="0" smtClean="0"/>
              <a:t> Вид урока: урок-путешествие.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Фото\Recovered_JPEG Digital Camera_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643446"/>
            <a:ext cx="2571768" cy="200024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Фото\Recovered_JPEG Digital Camera_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643446"/>
            <a:ext cx="2714644" cy="2035983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Фото\Recovered_JPEG Digital Camera_1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643446"/>
            <a:ext cx="2762238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229600" cy="57531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«Вслушайтесь в шорох листвы,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Трель соловья не спугнув,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В этом саду красоты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Чудные звуки живут».</a:t>
            </a:r>
          </a:p>
          <a:p>
            <a:pPr algn="r">
              <a:buNone/>
            </a:pP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Е.Комиссарова.</a:t>
            </a:r>
            <a:endParaRPr lang="ru-RU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000240"/>
            <a:ext cx="4471990" cy="43891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4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Чудные звуки…»</a:t>
            </a:r>
          </a:p>
          <a:p>
            <a:pPr marL="457200" indent="-457200">
              <a:buNone/>
            </a:pP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Выразительное чтение стихотворений А.С.Пушкина, М.Ю.Лермонтова.</a:t>
            </a:r>
          </a:p>
          <a:p>
            <a:pPr marL="457200" indent="-457200">
              <a:buNone/>
            </a:pP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Пушкин. Узник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-А.С.Пушкин. И.И.Пущину.</a:t>
            </a:r>
          </a:p>
          <a:p>
            <a:pPr marL="457200" indent="-457200"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М.Ю.Лермонтов. Утёс.</a:t>
            </a:r>
          </a:p>
          <a:p>
            <a:pPr marL="457200" indent="-457200">
              <a:buNone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-М.Ю.Лермонтов. Парус.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3143272" cy="403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станция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071702"/>
          </a:xfrm>
        </p:spPr>
        <p:txBody>
          <a:bodyPr/>
          <a:lstStyle/>
          <a:p>
            <a:pPr algn="ctr">
              <a:buNone/>
            </a:pPr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«Вслушайтесь в шорох листвы…»</a:t>
            </a:r>
          </a:p>
          <a:p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наизусть стихотворений или отрывков.</a:t>
            </a:r>
            <a:endParaRPr lang="ru-RU" sz="3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86124"/>
            <a:ext cx="285752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станция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Лирика.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Миф- это предание, сказание.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очень красивый древнегреческий миф о певце Орфее. Он пел так хорошо, что все были очарованы его голосом, пением. Даже дельфины плыли за судном, на котором пел свою песню Орфей.     Однажды дельфин спас Орфея от смерти- вынес его на своей спине на берег.</a:t>
            </a:r>
          </a:p>
          <a:p>
            <a:pPr algn="just"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Орфей играл на музыкальном инструменте, который назывался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Лирой.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Отсюда и возникло слово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«лирика».</a:t>
            </a:r>
          </a:p>
          <a:p>
            <a:pPr algn="just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Lirihos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музыкальный, напевный (греч.). Произведения, в которых выражаются чувства, мысли и переживания людей, называются лирическими.</a:t>
            </a:r>
          </a:p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ли прочитанные ребятами стихи назвать лирическими?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станция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Поэтическая лаборатория.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Ритм.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Рифма.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Ритм-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чередование ударных и безударных слогов.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мгло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 не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Ритм можно простучать.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-/-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-/-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-/-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-/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Рифма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звуковые совпадения в конце слов: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…кроет,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…крутя;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…завоет,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…дитя.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Двусложные размеры стиха: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’-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хорей.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-’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ямб.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 в рифмы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Строчка- точка, дочка, кочка…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Дружок-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Лапка-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Травинка-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Зашумит-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Лачужка-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Туманы-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Луна-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Бежит-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станция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Поэтическая мастерская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Попытайтесь написать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стихотворение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предложенным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рифмам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…тает,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…земли,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…расцветает,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…журавли.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…одетый,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…ждет,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…согрето,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…поёт.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Вот уж снег последний в поле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Тёплый пар исходит от зем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И кувшинчик синий расцве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И зовут друг друга журав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Юный лес в зелёный дым оде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й,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Тёплых гроз нетерпеливо жд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Всё весны дыханием согре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Всё кругом и любит, и по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А.К.Толстой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432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Тема: Путешествие в мир поэзии.</vt:lpstr>
      <vt:lpstr>Слайд 2</vt:lpstr>
      <vt:lpstr>I станция</vt:lpstr>
      <vt:lpstr>II станция</vt:lpstr>
      <vt:lpstr>III станция</vt:lpstr>
      <vt:lpstr>IV станция</vt:lpstr>
      <vt:lpstr>Игра в рифмы</vt:lpstr>
      <vt:lpstr>V станция</vt:lpstr>
      <vt:lpstr>Весна</vt:lpstr>
    </vt:vector>
  </TitlesOfParts>
  <Company>FREE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Путешествие в мир поэзии.</dc:title>
  <dc:creator>USER</dc:creator>
  <cp:lastModifiedBy>USER</cp:lastModifiedBy>
  <cp:revision>12</cp:revision>
  <dcterms:created xsi:type="dcterms:W3CDTF">2010-11-07T08:03:58Z</dcterms:created>
  <dcterms:modified xsi:type="dcterms:W3CDTF">2010-11-07T13:21:34Z</dcterms:modified>
</cp:coreProperties>
</file>