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89" r:id="rId2"/>
    <p:sldId id="256" r:id="rId3"/>
    <p:sldId id="266" r:id="rId4"/>
    <p:sldId id="286" r:id="rId5"/>
    <p:sldId id="267" r:id="rId6"/>
    <p:sldId id="274" r:id="rId7"/>
    <p:sldId id="282" r:id="rId8"/>
    <p:sldId id="260" r:id="rId9"/>
    <p:sldId id="283" r:id="rId10"/>
    <p:sldId id="262" r:id="rId11"/>
    <p:sldId id="287" r:id="rId12"/>
    <p:sldId id="272" r:id="rId13"/>
    <p:sldId id="268" r:id="rId14"/>
    <p:sldId id="273" r:id="rId15"/>
    <p:sldId id="285" r:id="rId16"/>
    <p:sldId id="284" r:id="rId17"/>
    <p:sldId id="281" r:id="rId18"/>
    <p:sldId id="288" r:id="rId19"/>
    <p:sldId id="275" r:id="rId20"/>
    <p:sldId id="277" r:id="rId21"/>
    <p:sldId id="280" r:id="rId22"/>
    <p:sldId id="264" r:id="rId23"/>
    <p:sldId id="279" r:id="rId2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FF0000"/>
    <a:srgbClr val="FFDDDD"/>
    <a:srgbClr val="FF3F3F"/>
    <a:srgbClr val="FF8F8F"/>
    <a:srgbClr val="FFFFCC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7EAF463A-BC7C-46EE-9F1E-7F377CCA4891}" type="datetimeFigureOut">
              <a:rPr lang="en-US" smtClean="0"/>
              <a:pPr/>
              <a:t>3/20/2011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3/20/2011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3/20/2011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3/20/2011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3/20/2011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3/20/2011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3/20/2011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3/20/2011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3/20/2011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3/20/2011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3/20/2011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3/20/2011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wipe dir="r"/>
  </p:transition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13" Type="http://schemas.openxmlformats.org/officeDocument/2006/relationships/image" Target="../media/image57.jpeg"/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12" Type="http://schemas.openxmlformats.org/officeDocument/2006/relationships/image" Target="../media/image56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11" Type="http://schemas.openxmlformats.org/officeDocument/2006/relationships/image" Target="../media/image55.jpeg"/><Relationship Id="rId5" Type="http://schemas.openxmlformats.org/officeDocument/2006/relationships/image" Target="../media/image49.jpeg"/><Relationship Id="rId10" Type="http://schemas.openxmlformats.org/officeDocument/2006/relationships/image" Target="../media/image54.jpeg"/><Relationship Id="rId4" Type="http://schemas.openxmlformats.org/officeDocument/2006/relationships/image" Target="../media/image48.jpeg"/><Relationship Id="rId9" Type="http://schemas.openxmlformats.org/officeDocument/2006/relationships/image" Target="../media/image53.jpeg"/><Relationship Id="rId14" Type="http://schemas.openxmlformats.org/officeDocument/2006/relationships/image" Target="../media/image5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3" Type="http://schemas.openxmlformats.org/officeDocument/2006/relationships/image" Target="../media/image59.jpeg"/><Relationship Id="rId7" Type="http://schemas.openxmlformats.org/officeDocument/2006/relationships/image" Target="../media/image63.jpeg"/><Relationship Id="rId12" Type="http://schemas.openxmlformats.org/officeDocument/2006/relationships/image" Target="../media/image68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jpeg"/><Relationship Id="rId11" Type="http://schemas.openxmlformats.org/officeDocument/2006/relationships/image" Target="../media/image67.jpeg"/><Relationship Id="rId5" Type="http://schemas.openxmlformats.org/officeDocument/2006/relationships/image" Target="../media/image61.jpeg"/><Relationship Id="rId10" Type="http://schemas.openxmlformats.org/officeDocument/2006/relationships/image" Target="../media/image66.jpeg"/><Relationship Id="rId4" Type="http://schemas.openxmlformats.org/officeDocument/2006/relationships/image" Target="../media/image60.jpeg"/><Relationship Id="rId9" Type="http://schemas.openxmlformats.org/officeDocument/2006/relationships/image" Target="../media/image65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jpeg"/><Relationship Id="rId3" Type="http://schemas.openxmlformats.org/officeDocument/2006/relationships/image" Target="../media/image70.jpeg"/><Relationship Id="rId7" Type="http://schemas.openxmlformats.org/officeDocument/2006/relationships/image" Target="../media/image73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jpeg"/><Relationship Id="rId11" Type="http://schemas.openxmlformats.org/officeDocument/2006/relationships/image" Target="../media/image77.jpeg"/><Relationship Id="rId5" Type="http://schemas.openxmlformats.org/officeDocument/2006/relationships/image" Target="../media/image71.jpeg"/><Relationship Id="rId10" Type="http://schemas.openxmlformats.org/officeDocument/2006/relationships/image" Target="../media/image76.jpeg"/><Relationship Id="rId4" Type="http://schemas.openxmlformats.org/officeDocument/2006/relationships/image" Target="../media/image46.jpeg"/><Relationship Id="rId9" Type="http://schemas.openxmlformats.org/officeDocument/2006/relationships/image" Target="../media/image75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jpeg"/><Relationship Id="rId3" Type="http://schemas.openxmlformats.org/officeDocument/2006/relationships/image" Target="../media/image78.jpeg"/><Relationship Id="rId7" Type="http://schemas.openxmlformats.org/officeDocument/2006/relationships/image" Target="../media/image82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jpeg"/><Relationship Id="rId5" Type="http://schemas.openxmlformats.org/officeDocument/2006/relationships/image" Target="../media/image80.jpeg"/><Relationship Id="rId10" Type="http://schemas.openxmlformats.org/officeDocument/2006/relationships/image" Target="../media/image85.jpeg"/><Relationship Id="rId4" Type="http://schemas.openxmlformats.org/officeDocument/2006/relationships/image" Target="../media/image79.jpeg"/><Relationship Id="rId9" Type="http://schemas.openxmlformats.org/officeDocument/2006/relationships/image" Target="../media/image84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jpeg"/><Relationship Id="rId3" Type="http://schemas.openxmlformats.org/officeDocument/2006/relationships/image" Target="../media/image87.jpeg"/><Relationship Id="rId7" Type="http://schemas.openxmlformats.org/officeDocument/2006/relationships/image" Target="../media/image46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jpeg"/><Relationship Id="rId11" Type="http://schemas.openxmlformats.org/officeDocument/2006/relationships/image" Target="../media/image94.jpeg"/><Relationship Id="rId5" Type="http://schemas.openxmlformats.org/officeDocument/2006/relationships/image" Target="../media/image89.jpeg"/><Relationship Id="rId10" Type="http://schemas.openxmlformats.org/officeDocument/2006/relationships/image" Target="../media/image93.jpeg"/><Relationship Id="rId4" Type="http://schemas.openxmlformats.org/officeDocument/2006/relationships/image" Target="../media/image88.jpeg"/><Relationship Id="rId9" Type="http://schemas.openxmlformats.org/officeDocument/2006/relationships/image" Target="../media/image92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jpeg"/><Relationship Id="rId3" Type="http://schemas.openxmlformats.org/officeDocument/2006/relationships/image" Target="../media/image96.jpeg"/><Relationship Id="rId7" Type="http://schemas.openxmlformats.org/officeDocument/2006/relationships/image" Target="../media/image100.jpe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9.jpeg"/><Relationship Id="rId5" Type="http://schemas.openxmlformats.org/officeDocument/2006/relationships/image" Target="../media/image98.jpeg"/><Relationship Id="rId4" Type="http://schemas.openxmlformats.org/officeDocument/2006/relationships/image" Target="../media/image97.jpeg"/><Relationship Id="rId9" Type="http://schemas.openxmlformats.org/officeDocument/2006/relationships/image" Target="../media/image10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jpeg"/><Relationship Id="rId3" Type="http://schemas.openxmlformats.org/officeDocument/2006/relationships/image" Target="../media/image104.jpeg"/><Relationship Id="rId7" Type="http://schemas.openxmlformats.org/officeDocument/2006/relationships/image" Target="../media/image108.jpeg"/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7.jpeg"/><Relationship Id="rId5" Type="http://schemas.openxmlformats.org/officeDocument/2006/relationships/image" Target="../media/image106.jpeg"/><Relationship Id="rId4" Type="http://schemas.openxmlformats.org/officeDocument/2006/relationships/image" Target="../media/image105.jpeg"/><Relationship Id="rId9" Type="http://schemas.openxmlformats.org/officeDocument/2006/relationships/image" Target="../media/image1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jpeg"/><Relationship Id="rId7" Type="http://schemas.openxmlformats.org/officeDocument/2006/relationships/image" Target="../media/image116.jpeg"/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5.jpeg"/><Relationship Id="rId5" Type="http://schemas.openxmlformats.org/officeDocument/2006/relationships/image" Target="../media/image114.jpeg"/><Relationship Id="rId4" Type="http://schemas.openxmlformats.org/officeDocument/2006/relationships/image" Target="../media/image11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jpeg"/><Relationship Id="rId2" Type="http://schemas.openxmlformats.org/officeDocument/2006/relationships/image" Target="../media/image1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remeslo.tppchr.ru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12" Type="http://schemas.openxmlformats.org/officeDocument/2006/relationships/image" Target="../media/image30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676275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РГОУ НПО «ПУ №23» Минобразования Чувашии 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E:\Мои рисунки- ольга\imgB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2255036" y="3612365"/>
            <a:ext cx="990598" cy="5500669"/>
          </a:xfrm>
          <a:prstGeom prst="rect">
            <a:avLst/>
          </a:prstGeom>
          <a:noFill/>
        </p:spPr>
      </p:pic>
      <p:pic>
        <p:nvPicPr>
          <p:cNvPr id="8" name="Picture 2" descr="E:\Мои рисунки- ольга\imgB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6200000">
            <a:off x="5981700" y="3695698"/>
            <a:ext cx="990599" cy="5334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1219200"/>
            <a:ext cx="914400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Дополнительный конкурсный раздел: </a:t>
            </a:r>
          </a:p>
          <a:p>
            <a:pPr algn="ctr"/>
            <a:endParaRPr lang="ru-RU" sz="16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Презентация к уроку</a:t>
            </a:r>
          </a:p>
          <a:p>
            <a:pPr algn="ctr"/>
            <a:endParaRPr lang="ru-RU" sz="16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Тема: «Матрешка – деревянная игрушка»</a:t>
            </a:r>
          </a:p>
          <a:p>
            <a:pPr algn="ctr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Предмет: Народные художественные промыслы</a:t>
            </a:r>
          </a:p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Профессия: Художник, Изготовитель художественных изделий из дерева</a:t>
            </a:r>
          </a:p>
          <a:p>
            <a:endParaRPr lang="ru-RU" sz="16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Преподаватель изобразительного искусства Шашкова О.В.   </a:t>
            </a:r>
          </a:p>
          <a:p>
            <a:endParaRPr lang="ru-RU" sz="16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Чебоксары 2010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Администратор\Рабочий стол\оля\Рисунок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4998" y="228600"/>
            <a:ext cx="5480000" cy="3240000"/>
          </a:xfrm>
          <a:prstGeom prst="rect">
            <a:avLst/>
          </a:prstGeom>
          <a:noFill/>
        </p:spPr>
      </p:pic>
      <p:pic>
        <p:nvPicPr>
          <p:cNvPr id="4" name="Picture 3" descr="C:\Documents and Settings\Администратор\Рабочий стол\оля\Рисунок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228600"/>
            <a:ext cx="5807800" cy="3240000"/>
          </a:xfrm>
          <a:prstGeom prst="rect">
            <a:avLst/>
          </a:prstGeom>
          <a:noFill/>
        </p:spPr>
      </p:pic>
      <p:pic>
        <p:nvPicPr>
          <p:cNvPr id="2052" name="Picture 4" descr="C:\Documents and Settings\Администратор\Рабочий стол\оля\Рисунок1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3886200"/>
            <a:ext cx="1798512" cy="23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3" name="Picture 5" descr="C:\Documents and Settings\Администратор\Рабочий стол\оля\Рисунок1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10400" y="3886200"/>
            <a:ext cx="1659647" cy="23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4" name="Picture 6" descr="C:\Documents and Settings\Администратор\Рабочий стол\оля\Рисунок1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14600" y="3657600"/>
            <a:ext cx="4216152" cy="27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Мои рисунки- ольга\imgB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2255036" y="3612365"/>
            <a:ext cx="990598" cy="5500669"/>
          </a:xfrm>
          <a:prstGeom prst="rect">
            <a:avLst/>
          </a:prstGeom>
          <a:noFill/>
        </p:spPr>
      </p:pic>
      <p:pic>
        <p:nvPicPr>
          <p:cNvPr id="3" name="Picture 2" descr="E:\Мои рисунки- ольга\imgB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6200000">
            <a:off x="5981700" y="3695698"/>
            <a:ext cx="990599" cy="5334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236220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Этапы работы</a:t>
            </a:r>
            <a:endParaRPr lang="ru-RU" sz="5400" i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E:\Мои рисунки- ольга\imgB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2255036" y="-2255036"/>
            <a:ext cx="990598" cy="5500669"/>
          </a:xfrm>
          <a:prstGeom prst="rect">
            <a:avLst/>
          </a:prstGeom>
          <a:noFill/>
        </p:spPr>
      </p:pic>
      <p:pic>
        <p:nvPicPr>
          <p:cNvPr id="6" name="Picture 2" descr="E:\Мои рисунки- ольга\imgB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6200000">
            <a:off x="5981700" y="-2171700"/>
            <a:ext cx="990599" cy="5334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E:\документы ольга\form0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1000" y="152400"/>
            <a:ext cx="1595437" cy="1632454"/>
          </a:xfrm>
          <a:prstGeom prst="rect">
            <a:avLst/>
          </a:prstGeom>
          <a:noFill/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828800" y="1524000"/>
            <a:ext cx="2530000" cy="39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1219200" y="6019800"/>
            <a:ext cx="44167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 над стилизацией чувашской вышивки</a:t>
            </a:r>
            <a:endParaRPr lang="ru-RU" sz="1600" b="1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Documents and Settings\Администратор\Рабочий стол\оля\Рисунок4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95800" y="152400"/>
            <a:ext cx="1904400" cy="82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3" name="Picture 3" descr="C:\Documents and Settings\Администратор\Рабочий стол\оля\Рисунок5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705600" y="228600"/>
            <a:ext cx="2116000" cy="82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7" name="Picture 7" descr="C:\Documents and Settings\Администратор\Рабочий стол\оля\Рисунок52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486400" y="4267200"/>
            <a:ext cx="2300591" cy="21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6" descr="C:\Documents and Settings\Администратор\Рабочий стол\оля\Рисунок51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486400" y="2895600"/>
            <a:ext cx="2304000" cy="14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4" descr="C:\Documents and Settings\Администратор\Рабочий стол\оля\Рисунок47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572000" y="1219200"/>
            <a:ext cx="1881817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5" descr="C:\Documents and Settings\Администратор\Рабочий стол\оля\Рисунок48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7010400" y="1219200"/>
            <a:ext cx="1800000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2" descr="C:\Documents and Settings\Администратор\Рабочий стол\оля\Рисунок18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3" y="0"/>
            <a:ext cx="1333275" cy="1295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3" descr="C:\Documents and Settings\Администратор\Рабочий стол\оля\Рисунок19.jp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0" y="1219200"/>
            <a:ext cx="1371600" cy="16297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4" descr="C:\Documents and Settings\Администратор\Рабочий стол\оля\Рисунок20.jp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0" y="2743200"/>
            <a:ext cx="1371600" cy="13018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5" descr="C:\Documents and Settings\Администратор\Рабочий стол\оля\Рисунок21.jpg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0" y="3886200"/>
            <a:ext cx="1371600" cy="1438100"/>
          </a:xfrm>
          <a:prstGeom prst="rect">
            <a:avLst/>
          </a:prstGeom>
          <a:noFill/>
        </p:spPr>
      </p:pic>
      <p:pic>
        <p:nvPicPr>
          <p:cNvPr id="6" name="Picture 6" descr="C:\Documents and Settings\Администратор\Рабочий стол\оля\Рисунок22.jpg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0" y="5257800"/>
            <a:ext cx="1326059" cy="12953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E:\документы ольга\form0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1000" y="152400"/>
            <a:ext cx="1595437" cy="1632454"/>
          </a:xfrm>
          <a:prstGeom prst="rect">
            <a:avLst/>
          </a:prstGeom>
          <a:noFill/>
        </p:spPr>
      </p:pic>
      <p:pic>
        <p:nvPicPr>
          <p:cNvPr id="13" name="Picture 6" descr="E:\документы ольга\MAT017-22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1242391" cy="1143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0" descr="E:\Мои рисунки- ольга\Fam04_2a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1066800"/>
            <a:ext cx="1219200" cy="11206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2" descr="E:\K01_69_L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2057400"/>
            <a:ext cx="1174045" cy="1219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5" descr="E:\документы ольга\foto1385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3200400"/>
            <a:ext cx="1241425" cy="1295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3" descr="E:\Мои рисунки- ольга\матрешка\sub_wm1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0" y="4419600"/>
            <a:ext cx="1219200" cy="127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Рисунок 20" descr="picture"/>
          <p:cNvPicPr/>
          <p:nvPr/>
        </p:nvPicPr>
        <p:blipFill>
          <a:blip r:embed="rId8" cstate="email">
            <a:lum bright="-10000" contrast="20000"/>
          </a:blip>
          <a:srcRect/>
          <a:stretch>
            <a:fillRect/>
          </a:stretch>
        </p:blipFill>
        <p:spPr bwMode="auto">
          <a:xfrm>
            <a:off x="5791200" y="609600"/>
            <a:ext cx="2743200" cy="2667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Рисунок 21" descr="picture"/>
          <p:cNvPicPr/>
          <p:nvPr/>
        </p:nvPicPr>
        <p:blipFill>
          <a:blip r:embed="rId9" cstate="email">
            <a:lum bright="-10000" contrast="10000"/>
          </a:blip>
          <a:srcRect/>
          <a:stretch>
            <a:fillRect/>
          </a:stretch>
        </p:blipFill>
        <p:spPr bwMode="auto">
          <a:xfrm>
            <a:off x="5791200" y="3505200"/>
            <a:ext cx="2724150" cy="2762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5" name="Picture 11" descr="E:\Мои рисунки- ольга\матрешка\bg_p_52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0" y="5638800"/>
            <a:ext cx="1219200" cy="1219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1219200" y="6019800"/>
            <a:ext cx="2888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Упражнения  в росписи лица </a:t>
            </a:r>
            <a:endParaRPr lang="ru-RU" sz="1600" b="1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Documents and Settings\Администратор\Рабочий стол\оля\Рисунок26.jp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1904995" y="1371600"/>
            <a:ext cx="2894638" cy="3960000"/>
          </a:xfrm>
          <a:prstGeom prst="rect">
            <a:avLst/>
          </a:prstGeom>
          <a:noFill/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4038600" y="4648200"/>
            <a:ext cx="1143000" cy="1362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picture"/>
          <p:cNvPicPr/>
          <p:nvPr/>
        </p:nvPicPr>
        <p:blipFill>
          <a:blip r:embed="rId2" cstate="email">
            <a:lum bright="-10000" contrast="20000"/>
          </a:blip>
          <a:srcRect/>
          <a:stretch>
            <a:fillRect/>
          </a:stretch>
        </p:blipFill>
        <p:spPr bwMode="auto">
          <a:xfrm>
            <a:off x="6629400" y="533400"/>
            <a:ext cx="1809750" cy="904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picture"/>
          <p:cNvPicPr/>
          <p:nvPr/>
        </p:nvPicPr>
        <p:blipFill>
          <a:blip r:embed="rId3" cstate="email">
            <a:lum bright="-10000" contrast="20000"/>
          </a:blip>
          <a:srcRect/>
          <a:stretch>
            <a:fillRect/>
          </a:stretch>
        </p:blipFill>
        <p:spPr bwMode="auto">
          <a:xfrm>
            <a:off x="4876800" y="457200"/>
            <a:ext cx="990600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2" descr="E:\документы ольга\form0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81000" y="152400"/>
            <a:ext cx="1595437" cy="1632454"/>
          </a:xfrm>
          <a:prstGeom prst="rect">
            <a:avLst/>
          </a:prstGeom>
          <a:noFill/>
        </p:spPr>
      </p:pic>
      <p:pic>
        <p:nvPicPr>
          <p:cNvPr id="18" name="Рисунок 17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3352800"/>
            <a:ext cx="1295400" cy="175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email">
            <a:lum contrast="10000"/>
          </a:blip>
          <a:srcRect/>
          <a:stretch>
            <a:fillRect/>
          </a:stretch>
        </p:blipFill>
        <p:spPr bwMode="auto">
          <a:xfrm>
            <a:off x="1828800" y="1828800"/>
            <a:ext cx="2286000" cy="2990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 descr="E:\Мои рисунки- ольга\4564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0" y="1752600"/>
            <a:ext cx="1269492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1219200" y="6019800"/>
            <a:ext cx="52382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 над стилизацией головных уборов и украшений</a:t>
            </a:r>
            <a:endParaRPr lang="ru-RU" sz="1600" b="1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Documents and Settings\Администратор\Рабочий стол\оля\Рисунок24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324600" y="1600200"/>
            <a:ext cx="2438400" cy="175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3" name="Picture 3" descr="C:\Documents and Settings\Администратор\Рабочий стол\оля\Рисунок25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248400" y="3505200"/>
            <a:ext cx="2590800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8" name="Picture 2" descr="C:\Documents and Settings\Администратор\Рабочий стол\оля\Рисунок23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0" y="0"/>
            <a:ext cx="1219200" cy="167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Documents and Settings\Администратор\Рабочий стол\оля\Рисунок24.jp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0" y="5121275"/>
            <a:ext cx="1311275" cy="1736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E:\документы ольга\form0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1000" y="152400"/>
            <a:ext cx="1595437" cy="1632454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0" y="6019800"/>
            <a:ext cx="487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 над стилизацией чувашской одежды</a:t>
            </a:r>
            <a:endParaRPr lang="ru-RU" sz="1600" b="1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Documents and Settings\Администратор\Рабочий стол\оля\Рисунок1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29199" y="3505199"/>
            <a:ext cx="1141258" cy="2916000"/>
          </a:xfrm>
          <a:prstGeom prst="rect">
            <a:avLst/>
          </a:prstGeom>
          <a:noFill/>
        </p:spPr>
      </p:pic>
      <p:pic>
        <p:nvPicPr>
          <p:cNvPr id="4099" name="Picture 3" descr="C:\Documents and Settings\Администратор\Рабочий стол\оля\Рисунок1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72200" y="3505200"/>
            <a:ext cx="1220840" cy="2916000"/>
          </a:xfrm>
          <a:prstGeom prst="rect">
            <a:avLst/>
          </a:prstGeom>
          <a:noFill/>
        </p:spPr>
      </p:pic>
      <p:pic>
        <p:nvPicPr>
          <p:cNvPr id="4100" name="Picture 4" descr="C:\Documents and Settings\Администратор\Рабочий стол\оля\Рисунок18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620000" y="3505200"/>
            <a:ext cx="953497" cy="2916000"/>
          </a:xfrm>
          <a:prstGeom prst="rect">
            <a:avLst/>
          </a:prstGeom>
          <a:noFill/>
        </p:spPr>
      </p:pic>
      <p:pic>
        <p:nvPicPr>
          <p:cNvPr id="4101" name="Picture 5" descr="C:\Documents and Settings\Администратор\Рабочий стол\оля\Рисунок19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029199" y="609600"/>
            <a:ext cx="1155576" cy="2916000"/>
          </a:xfrm>
          <a:prstGeom prst="rect">
            <a:avLst/>
          </a:prstGeom>
          <a:noFill/>
        </p:spPr>
      </p:pic>
      <p:pic>
        <p:nvPicPr>
          <p:cNvPr id="4102" name="Picture 6" descr="C:\Documents and Settings\Администратор\Рабочий стол\оля\Рисунок20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476999" y="609599"/>
            <a:ext cx="894664" cy="2916000"/>
          </a:xfrm>
          <a:prstGeom prst="rect">
            <a:avLst/>
          </a:prstGeom>
          <a:noFill/>
        </p:spPr>
      </p:pic>
      <p:pic>
        <p:nvPicPr>
          <p:cNvPr id="4103" name="Picture 7" descr="C:\Documents and Settings\Администратор\Рабочий стол\оля\Рисунок21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620000" y="609600"/>
            <a:ext cx="1020281" cy="2916000"/>
          </a:xfrm>
          <a:prstGeom prst="rect">
            <a:avLst/>
          </a:prstGeom>
          <a:noFill/>
        </p:spPr>
      </p:pic>
      <p:pic>
        <p:nvPicPr>
          <p:cNvPr id="4104" name="Picture 8" descr="C:\Documents and Settings\Администратор\Рабочий стол\оля\Рисунок22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362200" y="152400"/>
            <a:ext cx="1295400" cy="3001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6" name="Picture 10" descr="C:\Documents and Settings\Администратор\Рабочий стол\оля\Рисунок15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914400" y="3200400"/>
            <a:ext cx="3657600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email">
            <a:lum bright="20000" contrast="40000"/>
          </a:blip>
          <a:srcRect/>
          <a:stretch>
            <a:fillRect/>
          </a:stretch>
        </p:blipFill>
        <p:spPr bwMode="auto">
          <a:xfrm>
            <a:off x="2438400" y="1828800"/>
            <a:ext cx="1858572" cy="44957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00800" y="304800"/>
            <a:ext cx="1219200" cy="1391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772400" y="304800"/>
            <a:ext cx="1258219" cy="137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5" cstate="email">
            <a:lum contrast="10000"/>
          </a:blip>
          <a:srcRect/>
          <a:stretch>
            <a:fillRect/>
          </a:stretch>
        </p:blipFill>
        <p:spPr bwMode="auto">
          <a:xfrm>
            <a:off x="4648200" y="3733800"/>
            <a:ext cx="1599157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4800600" y="1752600"/>
            <a:ext cx="43434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Эскиз</a:t>
            </a:r>
          </a:p>
          <a:p>
            <a:pPr algn="ctr"/>
            <a:r>
              <a:rPr lang="ru-RU" sz="16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Грунтовка</a:t>
            </a:r>
          </a:p>
          <a:p>
            <a:pPr algn="ctr"/>
            <a:r>
              <a:rPr lang="ru-RU" sz="16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Ошкуривание</a:t>
            </a:r>
          </a:p>
          <a:p>
            <a:pPr algn="ctr"/>
            <a:r>
              <a:rPr lang="ru-RU" sz="16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4. Нанесение рисунка</a:t>
            </a:r>
          </a:p>
          <a:p>
            <a:pPr algn="ctr"/>
            <a:r>
              <a:rPr lang="ru-RU" sz="16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5. Нанесение основных цветовых пятен</a:t>
            </a:r>
          </a:p>
          <a:p>
            <a:pPr algn="ctr"/>
            <a:r>
              <a:rPr lang="ru-RU" sz="16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6. Прописка</a:t>
            </a:r>
          </a:p>
          <a:p>
            <a:pPr algn="ctr"/>
            <a:r>
              <a:rPr lang="ru-RU" sz="16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7. Лакировка</a:t>
            </a:r>
          </a:p>
          <a:p>
            <a:pPr algn="ctr"/>
            <a:endParaRPr lang="ru-RU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356350" y="3733800"/>
            <a:ext cx="156845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 descr="E:\документы ольга\form01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81000" y="152400"/>
            <a:ext cx="1595437" cy="1632454"/>
          </a:xfrm>
          <a:prstGeom prst="rect">
            <a:avLst/>
          </a:prstGeom>
          <a:noFill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8" cstate="email">
            <a:lum bright="20000" contrast="40000"/>
          </a:blip>
          <a:srcRect/>
          <a:stretch>
            <a:fillRect/>
          </a:stretch>
        </p:blipFill>
        <p:spPr bwMode="auto">
          <a:xfrm>
            <a:off x="381000" y="1828800"/>
            <a:ext cx="1797466" cy="44858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4343400" y="6019800"/>
            <a:ext cx="480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Последовательность работы</a:t>
            </a:r>
            <a:endParaRPr lang="ru-RU" sz="1600" b="1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Documents and Settings\Администратор\Рабочий стол\оля\Рисунок25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724400" y="304800"/>
            <a:ext cx="1233487" cy="1379537"/>
          </a:xfrm>
          <a:prstGeom prst="rect">
            <a:avLst/>
          </a:prstGeom>
          <a:noFill/>
        </p:spPr>
      </p:pic>
      <p:pic>
        <p:nvPicPr>
          <p:cNvPr id="5123" name="Picture 3" descr="C:\Documents and Settings\Администратор\Рабочий стол\оля\Рисунок26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8001000" y="3733800"/>
            <a:ext cx="950913" cy="1993900"/>
          </a:xfrm>
          <a:prstGeom prst="rect">
            <a:avLst/>
          </a:prstGeom>
          <a:noFill/>
        </p:spPr>
      </p:pic>
      <p:pic>
        <p:nvPicPr>
          <p:cNvPr id="5124" name="Picture 4" descr="C:\Documents and Settings\Администратор\Рабочий стол\оля\Рисунок27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562600" y="1295400"/>
            <a:ext cx="2424113" cy="471646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Мои рисунки- ольга\imgB.jpeg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457200" y="533400"/>
            <a:ext cx="1979075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3" descr="E:\Мои рисунки- ольга\chna1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934200" y="533400"/>
            <a:ext cx="1728001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53001" y="533400"/>
            <a:ext cx="1656447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Литература</a:t>
            </a:r>
            <a:endParaRPr lang="ru-RU" sz="2400" b="1" i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Documents and Settings\Администратор\Рабочий стол\оля\Рисунок9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19400" y="533399"/>
            <a:ext cx="1727134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6" name="Picture 4" descr="C:\Documents and Settings\Администратор\Рабочий стол\оля\Рисунок10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57200" y="3657600"/>
            <a:ext cx="1818002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7" name="Picture 5" descr="C:\Documents and Settings\Администратор\Рабочий стол\оля\Рисунок11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590800" y="3657600"/>
            <a:ext cx="1835101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8" name="Picture 6" descr="C:\Documents and Settings\Администратор\Рабочий стол\оля\Рисунок12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724400" y="3657600"/>
            <a:ext cx="1864616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9" name="Picture 7" descr="C:\Documents and Settings\Администратор\Рабочий стол\оля\Рисунок13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934200" y="3657600"/>
            <a:ext cx="1753549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Мои рисунки- ольга\imgB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2255036" y="3612365"/>
            <a:ext cx="990598" cy="5500669"/>
          </a:xfrm>
          <a:prstGeom prst="rect">
            <a:avLst/>
          </a:prstGeom>
          <a:noFill/>
        </p:spPr>
      </p:pic>
      <p:pic>
        <p:nvPicPr>
          <p:cNvPr id="3" name="Picture 2" descr="E:\Мои рисунки- ольга\imgB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6200000">
            <a:off x="5981700" y="3695698"/>
            <a:ext cx="990599" cy="5334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236220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Творческие работы</a:t>
            </a:r>
            <a:endParaRPr lang="ru-RU" sz="5400" i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E:\Мои рисунки- ольга\imgB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2255036" y="-2255036"/>
            <a:ext cx="990598" cy="5500669"/>
          </a:xfrm>
          <a:prstGeom prst="rect">
            <a:avLst/>
          </a:prstGeom>
          <a:noFill/>
        </p:spPr>
      </p:pic>
      <p:pic>
        <p:nvPicPr>
          <p:cNvPr id="6" name="Picture 2" descr="E:\Мои рисунки- ольга\imgB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6200000">
            <a:off x="5981700" y="-2171700"/>
            <a:ext cx="990599" cy="5334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5799" y="609599"/>
            <a:ext cx="3271304" cy="273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05400" y="609600"/>
            <a:ext cx="3399185" cy="273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48000" y="3200400"/>
            <a:ext cx="2995846" cy="3124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962400" y="1371600"/>
            <a:ext cx="1295400" cy="39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315200" y="1371600"/>
            <a:ext cx="1431835" cy="39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257800" y="1371600"/>
            <a:ext cx="2091136" cy="39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 descr="C:\Documents and Settings\Администратор\Рабочий стол\оля\Рисунок28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81000" y="1371600"/>
            <a:ext cx="1569729" cy="3960000"/>
          </a:xfrm>
          <a:prstGeom prst="rect">
            <a:avLst/>
          </a:prstGeom>
          <a:noFill/>
        </p:spPr>
      </p:pic>
      <p:pic>
        <p:nvPicPr>
          <p:cNvPr id="6147" name="Picture 3" descr="C:\Documents and Settings\Администратор\Рабочий стол\оля\Рисунок29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905000" y="1371600"/>
            <a:ext cx="2103097" cy="3960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86200" y="2133600"/>
            <a:ext cx="4708148" cy="40626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Я чувашская матрешка, </a:t>
            </a:r>
            <a:endParaRPr lang="ru-RU" sz="2400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Всем матрешкам я матрешка.</a:t>
            </a:r>
            <a:endParaRPr lang="ru-RU" sz="2400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Улыбаюсь я так мило, как всегда!</a:t>
            </a:r>
            <a:endParaRPr lang="ru-RU" sz="2400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ношу платок в узорах, красота!</a:t>
            </a:r>
            <a:endParaRPr lang="ru-RU" sz="2400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Головной убор в монетах,</a:t>
            </a:r>
            <a:endParaRPr lang="ru-RU" sz="2400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коса в красивых лентах.</a:t>
            </a:r>
            <a:endParaRPr lang="ru-RU" sz="2400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Вот такая я матрешка:</a:t>
            </a:r>
            <a:endParaRPr lang="ru-RU" sz="2400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Расписная и чудная,</a:t>
            </a:r>
            <a:endParaRPr lang="ru-RU" sz="2400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Добрая и удалая.</a:t>
            </a:r>
            <a:endParaRPr lang="ru-RU" sz="2400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(стихотворение учащихся)</a:t>
            </a:r>
          </a:p>
          <a:p>
            <a:endParaRPr lang="ru-RU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E:\Мои рисунки- ольга\imgB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2255036" y="3612365"/>
            <a:ext cx="990598" cy="5500669"/>
          </a:xfrm>
          <a:prstGeom prst="rect">
            <a:avLst/>
          </a:prstGeom>
          <a:noFill/>
        </p:spPr>
      </p:pic>
      <p:pic>
        <p:nvPicPr>
          <p:cNvPr id="6" name="Picture 2" descr="E:\Мои рисунки- ольга\imgB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6200000">
            <a:off x="5981700" y="3695698"/>
            <a:ext cx="990599" cy="53340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209800" y="304800"/>
            <a:ext cx="6934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i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Чувашский сувенир –</a:t>
            </a:r>
          </a:p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МАТРЕШКА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Администратор\Рабочий стол\оля\Рисунок3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304800"/>
            <a:ext cx="1676400" cy="5572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Администратор\Рабочий стол\оля\Рисунок3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" y="457200"/>
            <a:ext cx="2354590" cy="5904000"/>
          </a:xfrm>
          <a:prstGeom prst="rect">
            <a:avLst/>
          </a:prstGeom>
          <a:noFill/>
        </p:spPr>
      </p:pic>
      <p:pic>
        <p:nvPicPr>
          <p:cNvPr id="7171" name="Picture 3" descr="C:\Documents and Settings\Администратор\Рабочий стол\оля\Рисунок3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8600" y="457200"/>
            <a:ext cx="2368576" cy="5904000"/>
          </a:xfrm>
          <a:prstGeom prst="rect">
            <a:avLst/>
          </a:prstGeom>
          <a:noFill/>
        </p:spPr>
      </p:pic>
      <p:pic>
        <p:nvPicPr>
          <p:cNvPr id="7172" name="Picture 4" descr="C:\Documents and Settings\Администратор\Рабочий стол\оля\Рисунок3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666999" y="457199"/>
            <a:ext cx="2177758" cy="5904000"/>
          </a:xfrm>
          <a:prstGeom prst="rect">
            <a:avLst/>
          </a:prstGeom>
          <a:noFill/>
        </p:spPr>
      </p:pic>
      <p:pic>
        <p:nvPicPr>
          <p:cNvPr id="7173" name="Picture 5" descr="C:\Documents and Settings\Администратор\Рабочий стол\оля\Рисунок3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67000" y="457200"/>
            <a:ext cx="2179596" cy="5904000"/>
          </a:xfrm>
          <a:prstGeom prst="rect">
            <a:avLst/>
          </a:prstGeom>
          <a:noFill/>
        </p:spPr>
      </p:pic>
      <p:pic>
        <p:nvPicPr>
          <p:cNvPr id="7174" name="Picture 6" descr="C:\Documents and Settings\Администратор\Рабочий стол\оля\Рисунок34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953000" y="457200"/>
            <a:ext cx="3858252" cy="5904000"/>
          </a:xfrm>
          <a:prstGeom prst="rect">
            <a:avLst/>
          </a:prstGeom>
          <a:noFill/>
        </p:spPr>
      </p:pic>
      <p:pic>
        <p:nvPicPr>
          <p:cNvPr id="7175" name="Picture 7" descr="C:\Documents and Settings\Администратор\Рабочий стол\оля\Рисунок35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953000" y="457200"/>
            <a:ext cx="3866080" cy="5904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Администратор\Рабочий стол\оля\Рисунок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838200"/>
            <a:ext cx="7200900" cy="4057650"/>
          </a:xfrm>
          <a:prstGeom prst="rect">
            <a:avLst/>
          </a:prstGeom>
          <a:noFill/>
        </p:spPr>
      </p:pic>
      <p:pic>
        <p:nvPicPr>
          <p:cNvPr id="2051" name="Picture 3" descr="C:\Documents and Settings\Администратор\Рабочий стол\оля\Рисунок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838200"/>
            <a:ext cx="7277100" cy="490537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Мои рисунки- ольга\imgB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2255036" y="3612365"/>
            <a:ext cx="990598" cy="5500669"/>
          </a:xfrm>
          <a:prstGeom prst="rect">
            <a:avLst/>
          </a:prstGeom>
          <a:noFill/>
        </p:spPr>
      </p:pic>
      <p:pic>
        <p:nvPicPr>
          <p:cNvPr id="6" name="Picture 2" descr="E:\Мои рисунки- ольга\imgB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6200000">
            <a:off x="5981700" y="3695698"/>
            <a:ext cx="990599" cy="5334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106680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5400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Администратор\Рабочий стол\оля\Рисунок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8400" y="2438400"/>
            <a:ext cx="4278313" cy="284162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E:\Мои рисунки- ольга\imgB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2255036" y="3612365"/>
            <a:ext cx="990598" cy="5500669"/>
          </a:xfrm>
          <a:prstGeom prst="rect">
            <a:avLst/>
          </a:prstGeom>
          <a:noFill/>
        </p:spPr>
      </p:pic>
      <p:pic>
        <p:nvPicPr>
          <p:cNvPr id="10" name="Picture 2" descr="E:\Мои рисунки- ольга\imgB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6200000">
            <a:off x="5981700" y="3695698"/>
            <a:ext cx="990599" cy="53340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0"/>
            <a:ext cx="9144000" cy="8556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i="1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Презентацию подготовила</a:t>
            </a:r>
          </a:p>
          <a:p>
            <a:pPr algn="ctr"/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преподаватель изобразительного искусства</a:t>
            </a:r>
          </a:p>
          <a:p>
            <a:pPr algn="ctr"/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РГОУ НПО «ПУ №23» </a:t>
            </a:r>
          </a:p>
          <a:p>
            <a:pPr algn="ctr"/>
            <a:endParaRPr lang="ru-RU" sz="2400" b="1" i="1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i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Шашкова</a:t>
            </a:r>
            <a:r>
              <a:rPr lang="ru-RU" sz="3200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Ольга Викторовна</a:t>
            </a:r>
          </a:p>
          <a:p>
            <a:pPr algn="ctr"/>
            <a:endParaRPr lang="ru-RU" sz="3200" b="1" i="1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качестве иллюстраций использованы:</a:t>
            </a:r>
          </a:p>
          <a:p>
            <a:pPr algn="ctr"/>
            <a:endParaRPr lang="ru-RU" sz="1600" b="1" i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Clr>
                <a:srgbClr val="800000"/>
              </a:buClr>
              <a:buFont typeface="Wingdings" pitchFamily="2" charset="2"/>
              <a:buChar char="ü"/>
            </a:pPr>
            <a:r>
              <a:rPr lang="ru-RU" sz="14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работы учащихся «ПУ №23»; </a:t>
            </a:r>
          </a:p>
          <a:p>
            <a:pPr algn="ctr">
              <a:buClr>
                <a:srgbClr val="800000"/>
              </a:buClr>
              <a:buFont typeface="Wingdings" pitchFamily="2" charset="2"/>
              <a:buChar char="ü"/>
            </a:pPr>
            <a:endParaRPr lang="ru-RU" sz="1400" b="1" i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Clr>
                <a:srgbClr val="800000"/>
              </a:buClr>
              <a:buFont typeface="Wingdings" pitchFamily="2" charset="2"/>
              <a:buChar char="ü"/>
            </a:pPr>
            <a:r>
              <a:rPr lang="ru-RU" sz="14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  </a:t>
            </a:r>
            <a:r>
              <a:rPr lang="ru-RU" sz="1400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Калининой</a:t>
            </a:r>
            <a:r>
              <a:rPr lang="ru-RU" sz="14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И.В. с сайта </a:t>
            </a:r>
            <a:r>
              <a:rPr lang="en-US" sz="14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www.remeslo.tppchr.ru</a:t>
            </a:r>
            <a:r>
              <a:rPr lang="ru-RU" sz="14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>
              <a:buClr>
                <a:srgbClr val="800000"/>
              </a:buClr>
              <a:buFont typeface="Wingdings" pitchFamily="2" charset="2"/>
              <a:buChar char="ü"/>
            </a:pPr>
            <a:endParaRPr lang="ru-RU" sz="1400" b="1" i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Clr>
                <a:srgbClr val="800000"/>
              </a:buClr>
              <a:buFont typeface="Wingdings" pitchFamily="2" charset="2"/>
              <a:buChar char="ü"/>
            </a:pPr>
            <a:r>
              <a:rPr lang="ru-RU" sz="14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картины художников «Невеста» Спиридонова М.,  « Приезд Пушкина в чувашскую деревню»; </a:t>
            </a:r>
            <a:r>
              <a:rPr lang="ru-RU" sz="1400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Сверчкова</a:t>
            </a:r>
            <a:r>
              <a:rPr lang="ru-RU" sz="14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Н., «Свадебный обряд у колодца» Матросова Ю.;</a:t>
            </a:r>
          </a:p>
          <a:p>
            <a:pPr algn="ctr">
              <a:buClr>
                <a:srgbClr val="800000"/>
              </a:buClr>
              <a:buFont typeface="Wingdings" pitchFamily="2" charset="2"/>
              <a:buChar char="ü"/>
            </a:pPr>
            <a:endParaRPr lang="ru-RU" sz="1400" b="1" i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Clr>
                <a:srgbClr val="800000"/>
              </a:buClr>
              <a:buFont typeface="Wingdings" pitchFamily="2" charset="2"/>
              <a:buChar char="ü"/>
            </a:pPr>
            <a:r>
              <a:rPr lang="ru-RU" sz="14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фотографии из книг «Чувашский костюм от древности до современности»; «Узоры земли чувашской»</a:t>
            </a:r>
          </a:p>
          <a:p>
            <a:pPr algn="ctr"/>
            <a:endParaRPr lang="ru-RU" sz="1600" b="1" i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i="1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i="1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i="1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56388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Форма матрешки </a:t>
            </a: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традиционная или остроконечная. </a:t>
            </a:r>
          </a:p>
          <a:p>
            <a:pPr algn="ctr"/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Встречаются и необычные заготовки. </a:t>
            </a:r>
            <a:endParaRPr lang="ru-RU" sz="2400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" name="Picture 2" descr="C:\Documents and Settings\Администратор\Рабочий стол\оля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1237333" cy="3132000"/>
          </a:xfrm>
          <a:prstGeom prst="rect">
            <a:avLst/>
          </a:prstGeom>
          <a:noFill/>
        </p:spPr>
      </p:pic>
      <p:pic>
        <p:nvPicPr>
          <p:cNvPr id="4" name="Picture 3" descr="C:\Documents and Settings\Администратор\Рабочий стол\оля\Рисунок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3999" y="228600"/>
            <a:ext cx="1015000" cy="3132000"/>
          </a:xfrm>
          <a:prstGeom prst="rect">
            <a:avLst/>
          </a:prstGeom>
          <a:noFill/>
        </p:spPr>
      </p:pic>
      <p:pic>
        <p:nvPicPr>
          <p:cNvPr id="5" name="Picture 4" descr="C:\Documents and Settings\Администратор\Рабочий стол\оля\Рисунок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228600"/>
            <a:ext cx="1111667" cy="3132000"/>
          </a:xfrm>
          <a:prstGeom prst="rect">
            <a:avLst/>
          </a:prstGeom>
          <a:noFill/>
        </p:spPr>
      </p:pic>
      <p:pic>
        <p:nvPicPr>
          <p:cNvPr id="7" name="Picture 5" descr="C:\Documents and Settings\Администратор\Рабочий стол\оля\Рисунок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43800" y="228600"/>
            <a:ext cx="1353334" cy="3132000"/>
          </a:xfrm>
          <a:prstGeom prst="rect">
            <a:avLst/>
          </a:prstGeom>
          <a:noFill/>
        </p:spPr>
      </p:pic>
      <p:pic>
        <p:nvPicPr>
          <p:cNvPr id="8" name="Picture 6" descr="C:\Documents and Settings\Администратор\Рабочий стол\оля\Рисунок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2000" y="3657600"/>
            <a:ext cx="1121327" cy="1980000"/>
          </a:xfrm>
          <a:prstGeom prst="rect">
            <a:avLst/>
          </a:prstGeom>
          <a:noFill/>
        </p:spPr>
      </p:pic>
      <p:pic>
        <p:nvPicPr>
          <p:cNvPr id="9" name="Picture 7" descr="C:\Documents and Settings\Администратор\Рабочий стол\оля\Рисунок7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09800" y="3657600"/>
            <a:ext cx="1586075" cy="1980000"/>
          </a:xfrm>
          <a:prstGeom prst="rect">
            <a:avLst/>
          </a:prstGeom>
          <a:noFill/>
        </p:spPr>
      </p:pic>
      <p:pic>
        <p:nvPicPr>
          <p:cNvPr id="10" name="Picture 8" descr="C:\Documents and Settings\Администратор\Рабочий стол\оля\Рисунок8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191000" y="3657600"/>
            <a:ext cx="1085482" cy="1980000"/>
          </a:xfrm>
          <a:prstGeom prst="rect">
            <a:avLst/>
          </a:prstGeom>
          <a:noFill/>
        </p:spPr>
      </p:pic>
      <p:pic>
        <p:nvPicPr>
          <p:cNvPr id="11" name="Picture 9" descr="C:\Documents and Settings\Администратор\Рабочий стол\оля\Рисунок9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638800" y="3657600"/>
            <a:ext cx="1074573" cy="1980000"/>
          </a:xfrm>
          <a:prstGeom prst="rect">
            <a:avLst/>
          </a:prstGeom>
          <a:noFill/>
        </p:spPr>
      </p:pic>
      <p:pic>
        <p:nvPicPr>
          <p:cNvPr id="12" name="Picture 10" descr="C:\Documents and Settings\Администратор\Рабочий стол\оля\Рисунок10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086600" y="3657600"/>
            <a:ext cx="1323367" cy="1980000"/>
          </a:xfrm>
          <a:prstGeom prst="rect">
            <a:avLst/>
          </a:prstGeom>
          <a:noFill/>
        </p:spPr>
      </p:pic>
      <p:pic>
        <p:nvPicPr>
          <p:cNvPr id="1035" name="Picture 11" descr="C:\Documents and Settings\Администратор\Рабочий стол\оля\Рисунок3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048000" y="533400"/>
            <a:ext cx="2743200" cy="24650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Мои рисунки- ольга\imgB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2255036" y="3612365"/>
            <a:ext cx="990598" cy="5500669"/>
          </a:xfrm>
          <a:prstGeom prst="rect">
            <a:avLst/>
          </a:prstGeom>
          <a:noFill/>
        </p:spPr>
      </p:pic>
      <p:pic>
        <p:nvPicPr>
          <p:cNvPr id="3" name="Picture 2" descr="E:\Мои рисунки- ольга\imgB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6200000">
            <a:off x="5981700" y="3695698"/>
            <a:ext cx="990599" cy="5334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198120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Композиция</a:t>
            </a:r>
          </a:p>
          <a:p>
            <a:pPr algn="ctr"/>
            <a:r>
              <a:rPr lang="ru-RU" sz="5400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матрешки</a:t>
            </a:r>
            <a:endParaRPr lang="ru-RU" sz="5400" i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E:\Мои рисунки- ольга\imgB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2255036" y="-2255036"/>
            <a:ext cx="990598" cy="5500669"/>
          </a:xfrm>
          <a:prstGeom prst="rect">
            <a:avLst/>
          </a:prstGeom>
          <a:noFill/>
        </p:spPr>
      </p:pic>
      <p:pic>
        <p:nvPicPr>
          <p:cNvPr id="6" name="Picture 2" descr="E:\Мои рисунки- ольга\imgB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6200000">
            <a:off x="5981700" y="-2171700"/>
            <a:ext cx="990599" cy="5334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914400" y="57150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 предметами</a:t>
            </a:r>
            <a:endParaRPr lang="ru-RU" sz="2400" b="1" i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Documents and Settings\Администратор\Рабочий стол\оля\Рисунок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609600"/>
            <a:ext cx="2112000" cy="4752000"/>
          </a:xfrm>
          <a:prstGeom prst="rect">
            <a:avLst/>
          </a:prstGeom>
          <a:noFill/>
        </p:spPr>
      </p:pic>
      <p:pic>
        <p:nvPicPr>
          <p:cNvPr id="7171" name="Picture 3" descr="C:\Documents and Settings\Администратор\Рабочий стол\оля\Рисунок2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609600"/>
            <a:ext cx="2265600" cy="4752000"/>
          </a:xfrm>
          <a:prstGeom prst="rect">
            <a:avLst/>
          </a:prstGeom>
          <a:noFill/>
        </p:spPr>
      </p:pic>
      <p:pic>
        <p:nvPicPr>
          <p:cNvPr id="7172" name="Picture 4" descr="C:\Documents and Settings\Администратор\Рабочий стол\оля\Рисунок2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0200" y="609600"/>
            <a:ext cx="1843200" cy="4752000"/>
          </a:xfrm>
          <a:prstGeom prst="rect">
            <a:avLst/>
          </a:prstGeom>
          <a:noFill/>
        </p:spPr>
      </p:pic>
      <p:pic>
        <p:nvPicPr>
          <p:cNvPr id="7173" name="Picture 5" descr="C:\Documents and Settings\Администратор\Рабочий стол\оля\Рисунок3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91399" y="609599"/>
            <a:ext cx="1603200" cy="4752000"/>
          </a:xfrm>
          <a:prstGeom prst="rect">
            <a:avLst/>
          </a:prstGeom>
          <a:noFill/>
        </p:spPr>
      </p:pic>
      <p:pic>
        <p:nvPicPr>
          <p:cNvPr id="7174" name="Picture 6" descr="C:\Documents and Settings\Администратор\Рабочий стол\оля\Рисунок3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742950" cy="680085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0" y="3505200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 архитектурой </a:t>
            </a:r>
            <a:endParaRPr lang="ru-RU" sz="2400" b="1" i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Администратор\Рабочий стол\оля\Рисунок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86600" y="228600"/>
            <a:ext cx="1790700" cy="4714875"/>
          </a:xfrm>
          <a:prstGeom prst="rect">
            <a:avLst/>
          </a:prstGeom>
          <a:noFill/>
        </p:spPr>
      </p:pic>
      <p:pic>
        <p:nvPicPr>
          <p:cNvPr id="2051" name="Picture 3" descr="C:\Documents and Settings\Администратор\Рабочий стол\оля\Рисунок42.jpg"/>
          <p:cNvPicPr>
            <a:picLocks noChangeAspect="1" noChangeArrowheads="1"/>
          </p:cNvPicPr>
          <p:nvPr/>
        </p:nvPicPr>
        <p:blipFill>
          <a:blip r:embed="rId3" cstate="email">
            <a:lum contrast="20000"/>
          </a:blip>
          <a:srcRect/>
          <a:stretch>
            <a:fillRect/>
          </a:stretch>
        </p:blipFill>
        <p:spPr bwMode="auto">
          <a:xfrm>
            <a:off x="2" y="4907157"/>
            <a:ext cx="4463273" cy="136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Documents and Settings\Администратор\Рабочий стол\оля\Рисунок43.jpg"/>
          <p:cNvPicPr>
            <a:picLocks noChangeAspect="1" noChangeArrowheads="1"/>
          </p:cNvPicPr>
          <p:nvPr/>
        </p:nvPicPr>
        <p:blipFill>
          <a:blip r:embed="rId4" cstate="email">
            <a:lum contrast="20000"/>
          </a:blip>
          <a:srcRect/>
          <a:stretch>
            <a:fillRect/>
          </a:stretch>
        </p:blipFill>
        <p:spPr bwMode="auto">
          <a:xfrm>
            <a:off x="4442704" y="4953000"/>
            <a:ext cx="4701296" cy="136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C:\Documents and Settings\Администратор\Рабочий стол\оля\Рисунок3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228600"/>
            <a:ext cx="1858235" cy="1404000"/>
          </a:xfrm>
          <a:prstGeom prst="rect">
            <a:avLst/>
          </a:prstGeom>
          <a:noFill/>
        </p:spPr>
      </p:pic>
      <p:pic>
        <p:nvPicPr>
          <p:cNvPr id="2054" name="Picture 6" descr="C:\Documents and Settings\Администратор\Рабочий стол\оля\Рисунок3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57399" y="228600"/>
            <a:ext cx="1858235" cy="1404000"/>
          </a:xfrm>
          <a:prstGeom prst="rect">
            <a:avLst/>
          </a:prstGeom>
          <a:noFill/>
        </p:spPr>
      </p:pic>
      <p:pic>
        <p:nvPicPr>
          <p:cNvPr id="2055" name="Picture 7" descr="C:\Documents and Settings\Администратор\Рабочий стол\оля\Рисунок36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62400" y="228600"/>
            <a:ext cx="1858235" cy="1404000"/>
          </a:xfrm>
          <a:prstGeom prst="rect">
            <a:avLst/>
          </a:prstGeom>
          <a:noFill/>
        </p:spPr>
      </p:pic>
      <p:pic>
        <p:nvPicPr>
          <p:cNvPr id="2056" name="Picture 8" descr="C:\Documents and Settings\Администратор\Рабочий стол\оля\Рисунок37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867400" y="228600"/>
            <a:ext cx="1083970" cy="1404000"/>
          </a:xfrm>
          <a:prstGeom prst="rect">
            <a:avLst/>
          </a:prstGeom>
          <a:noFill/>
        </p:spPr>
      </p:pic>
      <p:pic>
        <p:nvPicPr>
          <p:cNvPr id="2057" name="Picture 9" descr="C:\Documents and Settings\Администратор\Рабочий стол\оля\Рисунок38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28600" y="1752600"/>
            <a:ext cx="1066675" cy="1404000"/>
          </a:xfrm>
          <a:prstGeom prst="rect">
            <a:avLst/>
          </a:prstGeom>
          <a:noFill/>
        </p:spPr>
      </p:pic>
      <p:pic>
        <p:nvPicPr>
          <p:cNvPr id="2058" name="Picture 10" descr="C:\Documents and Settings\Администратор\Рабочий стол\оля\Рисунок39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371599" y="1752599"/>
            <a:ext cx="1855636" cy="1404000"/>
          </a:xfrm>
          <a:prstGeom prst="rect">
            <a:avLst/>
          </a:prstGeom>
          <a:noFill/>
        </p:spPr>
      </p:pic>
      <p:pic>
        <p:nvPicPr>
          <p:cNvPr id="2059" name="Picture 11" descr="C:\Documents and Settings\Администратор\Рабочий стол\оля\Рисунок40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276599" y="1752599"/>
            <a:ext cx="1853810" cy="1404000"/>
          </a:xfrm>
          <a:prstGeom prst="rect">
            <a:avLst/>
          </a:prstGeom>
          <a:noFill/>
        </p:spPr>
      </p:pic>
      <p:pic>
        <p:nvPicPr>
          <p:cNvPr id="2060" name="Picture 12" descr="C:\Documents and Settings\Администратор\Рабочий стол\оля\Рисунок41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181600" y="1752599"/>
            <a:ext cx="1843279" cy="1404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В образе невесты</a:t>
            </a:r>
            <a:endParaRPr lang="ru-RU" sz="2400" b="1" i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Documents and Settings\Администратор\Рабочий стол\оля\Рисунок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609600"/>
            <a:ext cx="3657600" cy="5364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609600"/>
            <a:ext cx="4876800" cy="59080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0057"/>
          <p:cNvPicPr/>
          <p:nvPr/>
        </p:nvPicPr>
        <p:blipFill>
          <a:blip r:embed="rId2" cstate="email">
            <a:lum bright="-10000" contrast="10000"/>
          </a:blip>
          <a:srcRect/>
          <a:stretch>
            <a:fillRect/>
          </a:stretch>
        </p:blipFill>
        <p:spPr bwMode="auto">
          <a:xfrm>
            <a:off x="4876800" y="685800"/>
            <a:ext cx="2514599" cy="39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990600" y="5943600"/>
            <a:ext cx="815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процессе работы нужно изучить и  чувашские обряды</a:t>
            </a:r>
            <a:endParaRPr lang="ru-RU" sz="1600" b="1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Documents and Settings\Администратор\Рабочий стол\оля\Рисунок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685799"/>
            <a:ext cx="3500444" cy="3960000"/>
          </a:xfrm>
          <a:prstGeom prst="rect">
            <a:avLst/>
          </a:prstGeom>
          <a:noFill/>
        </p:spPr>
      </p:pic>
      <p:pic>
        <p:nvPicPr>
          <p:cNvPr id="1027" name="Picture 3" descr="C:\Documents and Settings\Администратор\Рабочий стол\оля\Рисунок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685800"/>
            <a:ext cx="3646338" cy="3960000"/>
          </a:xfrm>
          <a:prstGeom prst="rect">
            <a:avLst/>
          </a:prstGeom>
          <a:noFill/>
        </p:spPr>
      </p:pic>
      <p:pic>
        <p:nvPicPr>
          <p:cNvPr id="1028" name="Picture 4" descr="C:\Documents and Settings\Администратор\Рабочий стол\оля\Рисунок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67600" y="685800"/>
            <a:ext cx="1450693" cy="3960000"/>
          </a:xfrm>
          <a:prstGeom prst="rect">
            <a:avLst/>
          </a:prstGeom>
          <a:noFill/>
        </p:spPr>
      </p:pic>
      <p:pic>
        <p:nvPicPr>
          <p:cNvPr id="1029" name="Picture 5" descr="C:\Documents and Settings\Администратор\Рабочий стол\оля\Рисунок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67600" y="685800"/>
            <a:ext cx="1450693" cy="3960000"/>
          </a:xfrm>
          <a:prstGeom prst="rect">
            <a:avLst/>
          </a:prstGeom>
          <a:noFill/>
        </p:spPr>
      </p:pic>
      <p:pic>
        <p:nvPicPr>
          <p:cNvPr id="1030" name="Picture 6" descr="C:\Documents and Settings\Администратор\Рабочий стол\оля\Рисунок7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228600"/>
            <a:ext cx="1076325" cy="612457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 жанровыми сценами</a:t>
            </a:r>
            <a:endParaRPr lang="ru-RU" sz="2400" b="1" i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Documents and Settings\Администратор\Рабочий стол\оля\Рисунок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838200"/>
            <a:ext cx="6686550" cy="4324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C:\Documents and Settings\Администратор\Рабочий стол\оля\Рисунок4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838200"/>
            <a:ext cx="7746492" cy="495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1853</TotalTime>
  <Words>273</Words>
  <Application>Microsoft Office PowerPoint</Application>
  <PresentationFormat>Экран (4:3)</PresentationFormat>
  <Paragraphs>77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Начальная</vt:lpstr>
      <vt:lpstr>РГОУ НПО «ПУ №23» Минобразования Чувашии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Tata</cp:lastModifiedBy>
  <cp:revision>207</cp:revision>
  <dcterms:modified xsi:type="dcterms:W3CDTF">2011-03-20T10:49:45Z</dcterms:modified>
</cp:coreProperties>
</file>