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00037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</a:t>
            </a:r>
            <a:r>
              <a:rPr lang="ru-RU" dirty="0" smtClean="0"/>
              <a:t>источника творчества в дизайне костюма.</a:t>
            </a:r>
            <a:br>
              <a:rPr lang="ru-RU" dirty="0" smtClean="0"/>
            </a:br>
            <a:r>
              <a:rPr lang="ru-RU" dirty="0" smtClean="0"/>
              <a:t>Этапы изучения творческого источника - предмета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72074"/>
            <a:ext cx="5329230" cy="1214446"/>
          </a:xfrm>
        </p:spPr>
        <p:txBody>
          <a:bodyPr/>
          <a:lstStyle/>
          <a:p>
            <a:r>
              <a:rPr lang="ru-RU" dirty="0" smtClean="0"/>
              <a:t>«Все, что вижу, слышу, знаю,</a:t>
            </a:r>
          </a:p>
          <a:p>
            <a:r>
              <a:rPr lang="ru-RU" dirty="0" smtClean="0"/>
              <a:t>превращу в платье.» (К. Диор)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35716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233-023-244</a:t>
            </a:r>
          </a:p>
          <a:p>
            <a:r>
              <a:rPr lang="ru-RU" dirty="0" smtClean="0"/>
              <a:t>Гусева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изучения творческого источника – предмета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Этап 1 – </a:t>
            </a:r>
            <a:r>
              <a:rPr lang="ru-RU" dirty="0" smtClean="0"/>
              <a:t>исследование форм всех ваз. </a:t>
            </a:r>
          </a:p>
          <a:p>
            <a:pPr>
              <a:buNone/>
            </a:pPr>
            <a:r>
              <a:rPr lang="ru-RU" b="1" dirty="0" smtClean="0"/>
              <a:t>Этап 2 </a:t>
            </a:r>
            <a:r>
              <a:rPr lang="ru-RU" dirty="0" smtClean="0"/>
              <a:t> – исследование предметов (ваз) по линиям (мягкие, изгибающиеся, параллельные, волнообразные и т.д.). </a:t>
            </a:r>
          </a:p>
          <a:p>
            <a:pPr>
              <a:buNone/>
            </a:pPr>
            <a:r>
              <a:rPr lang="ru-RU" b="1" dirty="0" smtClean="0"/>
              <a:t>Этап 3 </a:t>
            </a:r>
            <a:r>
              <a:rPr lang="ru-RU" dirty="0" smtClean="0"/>
              <a:t> – исследование по фактуре материала и по ощущениям. Стекло – прозрачное, толстое, цветное, холодное, поцарапанное и т.д. </a:t>
            </a:r>
          </a:p>
          <a:p>
            <a:pPr>
              <a:buNone/>
            </a:pPr>
            <a:r>
              <a:rPr lang="ru-RU" b="1" dirty="0" smtClean="0"/>
              <a:t>Этап 4 </a:t>
            </a:r>
            <a:r>
              <a:rPr lang="ru-RU" dirty="0" smtClean="0"/>
              <a:t> – исследование связей предмета с окружающим миром. Для этого в одну вазу поставлены сухие ветки и цветы, во вторую вазу налита вода, в третью насыпаны конфеты в блестящих фантиках.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5 этап</a:t>
            </a:r>
            <a:r>
              <a:rPr lang="ru-RU" dirty="0" smtClean="0"/>
              <a:t> – создание цветовой гаммы будущего костюма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изучения творческого источника – предмета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Выделить основной признак творческого источника:</a:t>
            </a:r>
          </a:p>
          <a:p>
            <a:pPr>
              <a:buFontTx/>
              <a:buChar char="-"/>
            </a:pPr>
            <a:r>
              <a:rPr lang="ru-RU" b="1" dirty="0" smtClean="0"/>
              <a:t>форма, </a:t>
            </a:r>
          </a:p>
          <a:p>
            <a:pPr>
              <a:buFontTx/>
              <a:buChar char="-"/>
            </a:pPr>
            <a:r>
              <a:rPr lang="ru-RU" b="1" dirty="0" smtClean="0"/>
              <a:t>линии, </a:t>
            </a:r>
          </a:p>
          <a:p>
            <a:pPr>
              <a:buFontTx/>
              <a:buChar char="-"/>
            </a:pPr>
            <a:r>
              <a:rPr lang="ru-RU" b="1" dirty="0" smtClean="0"/>
              <a:t>фактура материала, </a:t>
            </a:r>
          </a:p>
          <a:p>
            <a:pPr>
              <a:buFontTx/>
              <a:buChar char="-"/>
            </a:pPr>
            <a:r>
              <a:rPr lang="ru-RU" b="1" dirty="0" smtClean="0"/>
              <a:t>цвет, </a:t>
            </a:r>
          </a:p>
          <a:p>
            <a:pPr>
              <a:buFontTx/>
              <a:buChar char="-"/>
            </a:pPr>
            <a:r>
              <a:rPr lang="ru-RU" b="1" dirty="0" smtClean="0"/>
              <a:t>связь с окружающим миром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предмета в костюм или в предмет костюма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09160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Выполнение фор-эскизов по выбранному признаку творческого источника.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\Documents\Фото студии дизайна костюма\открытый урок Белоцерковской\P105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предмета в костюм или в элемент костюма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Создание эскиза единичного изделия </a:t>
            </a:r>
            <a:r>
              <a:rPr lang="ru-RU" dirty="0" smtClean="0"/>
              <a:t>(комплекта или ансамбля), или элемента одежды, с помощью шаблона-куклы</a:t>
            </a:r>
            <a:endParaRPr lang="ru-RU" dirty="0"/>
          </a:p>
        </p:txBody>
      </p:sp>
      <p:pic>
        <p:nvPicPr>
          <p:cNvPr id="5122" name="Picture 2" descr="C:\Documents\Documents\Фото студии дизайна костюма\открытый урок Белоцерковской\P105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1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предмета в костюм или в элемент костюма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Выставочный просмотр работ учащихся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7" name="Picture 3" descr="C:\Documents\Documents\Фото студии дизайна костюма\открытый урок Белоцерковской\P101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книга, литературное произведение, фильм, спектакль, музыка и т.д.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Коллекция</a:t>
            </a:r>
          </a:p>
          <a:p>
            <a:pPr>
              <a:buNone/>
            </a:pPr>
            <a:r>
              <a:rPr lang="ru-RU" sz="2400" dirty="0" smtClean="0"/>
              <a:t>костюмов </a:t>
            </a:r>
          </a:p>
          <a:p>
            <a:pPr>
              <a:buNone/>
            </a:pPr>
            <a:r>
              <a:rPr lang="ru-RU" sz="2400" dirty="0" smtClean="0"/>
              <a:t>«Хозяйка </a:t>
            </a:r>
          </a:p>
          <a:p>
            <a:pPr>
              <a:buNone/>
            </a:pPr>
            <a:r>
              <a:rPr lang="ru-RU" sz="2400" dirty="0" smtClean="0"/>
              <a:t>медной горы»</a:t>
            </a:r>
            <a:endParaRPr lang="ru-RU" sz="2400" dirty="0"/>
          </a:p>
        </p:txBody>
      </p:sp>
      <p:pic>
        <p:nvPicPr>
          <p:cNvPr id="4" name="Рисунок 3" descr="C:\Documents\Documents\эскизы сканированные\эскизы Хозяйка медной горы\P1010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496"/>
            <a:ext cx="2500330" cy="353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\Documents\Фото студии дизайна костюма\май 30 2008 (E)\P1030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- события: освоение космоса, олимпийские игры,  народные традиции, салют, данный в честь Победы  и т.д.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Коллекция «Зимние забавы»		          Коллекция «Катюша»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\Documents\Фото студии дизайна костюма\май 22 2008 (E)\не ходят\P1030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71678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Катя\wat-5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2357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природные явления: восход, закат, буря и т.д.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Коллекция костюмов</a:t>
            </a:r>
          </a:p>
          <a:p>
            <a:pPr>
              <a:buNone/>
            </a:pPr>
            <a:r>
              <a:rPr lang="ru-RU" sz="2400" dirty="0" smtClean="0"/>
              <a:t>«Дыхание огня» </a:t>
            </a:r>
            <a:endParaRPr lang="ru-RU" sz="2400" dirty="0"/>
          </a:p>
        </p:txBody>
      </p:sp>
      <p:pic>
        <p:nvPicPr>
          <p:cNvPr id="1026" name="Picture 2" descr="C:\Documents\Documents\Фото студии дизайна костюма\май 30 2008 (E)\P103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человеческие чувства и другое: ожидание, тревога, радость, грусть и т.д.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Эскиз коллекции костюмов</a:t>
            </a:r>
          </a:p>
          <a:p>
            <a:pPr>
              <a:buNone/>
            </a:pPr>
            <a:r>
              <a:rPr lang="ru-RU" sz="2400" dirty="0" smtClean="0"/>
              <a:t>«Окно с видом на море»</a:t>
            </a:r>
            <a:endParaRPr lang="ru-RU" sz="2400" dirty="0"/>
          </a:p>
        </p:txBody>
      </p:sp>
      <p:pic>
        <p:nvPicPr>
          <p:cNvPr id="4" name="Рисунок 3" descr="C:\Documents\Documents\эскизы сканированные\эскизы окно с видом на море\20100329_184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1432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091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декоративно-прикладное творчество из разных материалов: стекло, дерево, керамика и т.д.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Коллекция костюмов</a:t>
            </a:r>
          </a:p>
          <a:p>
            <a:pPr>
              <a:buNone/>
            </a:pPr>
            <a:r>
              <a:rPr lang="ru-RU" sz="2400" dirty="0" smtClean="0"/>
              <a:t>с использованием стилизованной</a:t>
            </a:r>
          </a:p>
          <a:p>
            <a:pPr>
              <a:buNone/>
            </a:pPr>
            <a:r>
              <a:rPr lang="ru-RU" sz="2400" dirty="0" smtClean="0"/>
              <a:t>хохломской росписи «Жар-птица»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\Documents\Фото студии дизайна костюма\май 30 2008 (E)\P103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091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исторический национальный костюм или культура разных народов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Коллекция «Цветные сны»</a:t>
            </a:r>
          </a:p>
          <a:p>
            <a:pPr>
              <a:buNone/>
            </a:pPr>
            <a:r>
              <a:rPr lang="ru-RU" sz="2400" dirty="0" smtClean="0"/>
              <a:t>с использованием японской</a:t>
            </a:r>
          </a:p>
          <a:p>
            <a:pPr>
              <a:buNone/>
            </a:pPr>
            <a:r>
              <a:rPr lang="ru-RU" sz="2400" dirty="0" smtClean="0"/>
              <a:t>техникой «оригами»</a:t>
            </a:r>
            <a:endParaRPr lang="ru-RU" sz="2400" dirty="0"/>
          </a:p>
        </p:txBody>
      </p:sp>
      <p:pic>
        <p:nvPicPr>
          <p:cNvPr id="4" name="Рисунок 3" descr="C:\Documents\Documents\Фото студии дизайна костюма\Модельер сибири декаб. 2008\P10506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творческого источника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растительные формы и природа (</a:t>
            </a:r>
            <a:r>
              <a:rPr lang="ru-RU" u="sng" dirty="0" smtClean="0"/>
              <a:t>Пример </a:t>
            </a:r>
            <a:r>
              <a:rPr lang="ru-RU" dirty="0" smtClean="0"/>
              <a:t>: форма лужи на асфальте, фактура грязи на дороге, морозные рисунки на окне и т.д.);</a:t>
            </a:r>
          </a:p>
          <a:p>
            <a:pPr>
              <a:buNone/>
            </a:pPr>
            <a:r>
              <a:rPr lang="ru-RU" dirty="0" smtClean="0"/>
              <a:t>- предметы быта, которые нас окружают (</a:t>
            </a:r>
            <a:r>
              <a:rPr lang="ru-RU" u="sng" dirty="0" smtClean="0"/>
              <a:t>Пример </a:t>
            </a:r>
            <a:r>
              <a:rPr lang="ru-RU" dirty="0" smtClean="0"/>
              <a:t>: посуда, бытовые предметы и т.д.);</a:t>
            </a:r>
          </a:p>
          <a:p>
            <a:pPr>
              <a:buNone/>
            </a:pPr>
            <a:r>
              <a:rPr lang="ru-RU" dirty="0" smtClean="0"/>
              <a:t>- различные девизы так же могут быть источниками творчества (</a:t>
            </a:r>
            <a:r>
              <a:rPr lang="ru-RU" u="sng" dirty="0" smtClean="0"/>
              <a:t>Примеры</a:t>
            </a:r>
            <a:r>
              <a:rPr lang="ru-RU" dirty="0" smtClean="0"/>
              <a:t>: «Россия – источник вдохновения», «Дождей серебряные нити» и т.д.).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изучения творческого источника – предмета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 вазы из чешского стекла различных форм в одном стиле и дополнительные предметы для связи с окружающим миром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\Documents\Фото студии дизайна костюма\открытый урок Белоцерковской\P1050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50720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446</Words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Виды источника творчества в дизайне костюма. Этапы изучения творческого источника - предмета</vt:lpstr>
      <vt:lpstr>Виды творческого источника</vt:lpstr>
      <vt:lpstr>Виды творческого источника</vt:lpstr>
      <vt:lpstr>Виды творческого источника</vt:lpstr>
      <vt:lpstr>Виды творческого источника</vt:lpstr>
      <vt:lpstr>Виды творческого источника</vt:lpstr>
      <vt:lpstr>Виды творческого источника</vt:lpstr>
      <vt:lpstr>Виды творческого источника</vt:lpstr>
      <vt:lpstr>Этапы изучения творческого источника – предмета</vt:lpstr>
      <vt:lpstr>Этапы изучения творческого источника – предмета</vt:lpstr>
      <vt:lpstr>Этапы изучения творческого источника – предмета</vt:lpstr>
      <vt:lpstr>Трансформация предмета в костюм или в предмет костюма</vt:lpstr>
      <vt:lpstr>Трансформация предмета в костюм или в элемент костюма</vt:lpstr>
      <vt:lpstr>Трансформация предмета в костюм или в элемент костюма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источника творчества в дизайне костюма. Этапы изучения творческого источника - предмета</dc:title>
  <dc:creator>Наташа</dc:creator>
  <cp:lastModifiedBy>Гусева</cp:lastModifiedBy>
  <cp:revision>16</cp:revision>
  <dcterms:created xsi:type="dcterms:W3CDTF">2011-01-30T15:51:42Z</dcterms:created>
  <dcterms:modified xsi:type="dcterms:W3CDTF">2011-01-31T07:09:10Z</dcterms:modified>
</cp:coreProperties>
</file>