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72" r:id="rId3"/>
    <p:sldId id="257" r:id="rId4"/>
    <p:sldId id="258" r:id="rId5"/>
    <p:sldId id="271" r:id="rId6"/>
    <p:sldId id="259" r:id="rId7"/>
    <p:sldId id="261" r:id="rId8"/>
    <p:sldId id="262" r:id="rId9"/>
    <p:sldId id="263" r:id="rId10"/>
    <p:sldId id="264" r:id="rId11"/>
    <p:sldId id="265" r:id="rId12"/>
    <p:sldId id="266" r:id="rId13"/>
    <p:sldId id="267" r:id="rId14"/>
    <p:sldId id="269" r:id="rId15"/>
    <p:sldId id="270"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93" d="100"/>
          <a:sy n="93" d="100"/>
        </p:scale>
        <p:origin x="-25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E2045403-6FC8-46DF-B88B-DA5F46E74CAF}" type="datetimeFigureOut">
              <a:rPr lang="ru-RU" smtClean="0"/>
              <a:pPr/>
              <a:t>27.01.2011</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BD6263F7-EBAA-49ED-893A-7B8D7C205C6F}"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2045403-6FC8-46DF-B88B-DA5F46E74CAF}" type="datetimeFigureOut">
              <a:rPr lang="ru-RU" smtClean="0"/>
              <a:pPr/>
              <a:t>27.01.2011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D6263F7-EBAA-49ED-893A-7B8D7C205C6F}"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2045403-6FC8-46DF-B88B-DA5F46E74CAF}" type="datetimeFigureOut">
              <a:rPr lang="ru-RU" smtClean="0"/>
              <a:pPr/>
              <a:t>27.01.2011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D6263F7-EBAA-49ED-893A-7B8D7C205C6F}"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E2045403-6FC8-46DF-B88B-DA5F46E74CAF}" type="datetimeFigureOut">
              <a:rPr lang="ru-RU" smtClean="0"/>
              <a:pPr/>
              <a:t>27.01.2011</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BD6263F7-EBAA-49ED-893A-7B8D7C205C6F}"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E2045403-6FC8-46DF-B88B-DA5F46E74CAF}" type="datetimeFigureOut">
              <a:rPr lang="ru-RU" smtClean="0"/>
              <a:pPr/>
              <a:t>27.01.2011</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BD6263F7-EBAA-49ED-893A-7B8D7C205C6F}"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E2045403-6FC8-46DF-B88B-DA5F46E74CAF}" type="datetimeFigureOut">
              <a:rPr lang="ru-RU" smtClean="0"/>
              <a:pPr/>
              <a:t>27.01.2011</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BD6263F7-EBAA-49ED-893A-7B8D7C205C6F}"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E2045403-6FC8-46DF-B88B-DA5F46E74CAF}" type="datetimeFigureOut">
              <a:rPr lang="ru-RU" smtClean="0"/>
              <a:pPr/>
              <a:t>27.01.2011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BD6263F7-EBAA-49ED-893A-7B8D7C205C6F}"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E2045403-6FC8-46DF-B88B-DA5F46E74CAF}" type="datetimeFigureOut">
              <a:rPr lang="ru-RU" smtClean="0"/>
              <a:pPr/>
              <a:t>27.01.2011</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D6263F7-EBAA-49ED-893A-7B8D7C205C6F}"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E2045403-6FC8-46DF-B88B-DA5F46E74CAF}" type="datetimeFigureOut">
              <a:rPr lang="ru-RU" smtClean="0"/>
              <a:pPr/>
              <a:t>27.01.2011</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D6263F7-EBAA-49ED-893A-7B8D7C205C6F}"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E2045403-6FC8-46DF-B88B-DA5F46E74CAF}" type="datetimeFigureOut">
              <a:rPr lang="ru-RU" smtClean="0"/>
              <a:pPr/>
              <a:t>27.01.2011</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D6263F7-EBAA-49ED-893A-7B8D7C205C6F}"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E2045403-6FC8-46DF-B88B-DA5F46E74CAF}" type="datetimeFigureOut">
              <a:rPr lang="ru-RU" smtClean="0"/>
              <a:pPr/>
              <a:t>27.01.2011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BD6263F7-EBAA-49ED-893A-7B8D7C205C6F}"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E2045403-6FC8-46DF-B88B-DA5F46E74CAF}" type="datetimeFigureOut">
              <a:rPr lang="ru-RU" smtClean="0"/>
              <a:pPr/>
              <a:t>27.01.2011</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D6263F7-EBAA-49ED-893A-7B8D7C205C6F}"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2.gif"/></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4.gif"/></Relationships>
</file>

<file path=ppt/slides/_rels/slide1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3.gif"/><Relationship Id="rId4" Type="http://schemas.openxmlformats.org/officeDocument/2006/relationships/image" Target="../media/image36.jpeg"/></Relationships>
</file>

<file path=ppt/slides/_rels/slide13.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dubrov-g.narod.ru/pamyatnik_pushkinu.jpg" TargetMode="External"/><Relationship Id="rId13" Type="http://schemas.openxmlformats.org/officeDocument/2006/relationships/hyperlink" Target="http://www.museum.ru/imgB.asp?12341" TargetMode="External"/><Relationship Id="rId18" Type="http://schemas.openxmlformats.org/officeDocument/2006/relationships/hyperlink" Target="http://games-mm.ru/userfiles/Image/good/photo_29.jpg" TargetMode="External"/><Relationship Id="rId3" Type="http://schemas.openxmlformats.org/officeDocument/2006/relationships/hyperlink" Target="http://books.dn.ua/images/books/book42203.jpg" TargetMode="External"/><Relationship Id="rId7" Type="http://schemas.openxmlformats.org/officeDocument/2006/relationships/hyperlink" Target="http://www.evrokatalog.eu/system/files/pushkin2.jpeg" TargetMode="External"/><Relationship Id="rId12" Type="http://schemas.openxmlformats.org/officeDocument/2006/relationships/hyperlink" Target="http://www.cnso.ru/doshkola/img/d01-13.jpg" TargetMode="External"/><Relationship Id="rId17" Type="http://schemas.openxmlformats.org/officeDocument/2006/relationships/hyperlink" Target="http://www.bankreceptov.ru/pic/skazki-0184.jpg" TargetMode="External"/><Relationship Id="rId2" Type="http://schemas.openxmlformats.org/officeDocument/2006/relationships/image" Target="../media/image28.png"/><Relationship Id="rId16" Type="http://schemas.openxmlformats.org/officeDocument/2006/relationships/hyperlink" Target="http://www.bankreceptov.ru/pic/skazki-0097.jpg" TargetMode="External"/><Relationship Id="rId1" Type="http://schemas.openxmlformats.org/officeDocument/2006/relationships/slideLayout" Target="../slideLayouts/slideLayout3.xml"/><Relationship Id="rId6" Type="http://schemas.openxmlformats.org/officeDocument/2006/relationships/hyperlink" Target="http://www.aspushkin.ru/wcmfiles/000022.jpg" TargetMode="External"/><Relationship Id="rId11" Type="http://schemas.openxmlformats.org/officeDocument/2006/relationships/hyperlink" Target="http://www.pompeev.ru/Images/Road/Golova_01_www.jpg" TargetMode="External"/><Relationship Id="rId5" Type="http://schemas.openxmlformats.org/officeDocument/2006/relationships/hyperlink" Target="http://upload.wikimedia.org/wikipedia/commons/thumb/2/2b/AleksandrPushkin.jpg/487px-AleksandrPushkin.jpg" TargetMode="External"/><Relationship Id="rId15" Type="http://schemas.openxmlformats.org/officeDocument/2006/relationships/hyperlink" Target="http://miranimashek.ucoz.ru/photo/70-0-9878" TargetMode="External"/><Relationship Id="rId10" Type="http://schemas.openxmlformats.org/officeDocument/2006/relationships/hyperlink" Target="http://www.claw.ru/book8/1540-3.jpg" TargetMode="External"/><Relationship Id="rId4" Type="http://schemas.openxmlformats.org/officeDocument/2006/relationships/hyperlink" Target="http://pic.ipicture.ru/uploads/080716/jstnnaYBVo.jpg" TargetMode="External"/><Relationship Id="rId9" Type="http://schemas.openxmlformats.org/officeDocument/2006/relationships/hyperlink" Target="http://www.cnso.ru/doshkola/img/d01-05.jpg" TargetMode="External"/><Relationship Id="rId14" Type="http://schemas.openxmlformats.org/officeDocument/2006/relationships/hyperlink" Target="http://darvin54.my1.ru/load/1-1-0-11"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4.gif"/><Relationship Id="rId3" Type="http://schemas.openxmlformats.org/officeDocument/2006/relationships/image" Target="../media/image9.jpeg"/><Relationship Id="rId7" Type="http://schemas.openxmlformats.org/officeDocument/2006/relationships/image" Target="../media/image13.gif"/><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gif"/><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slide" Target="slide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643306" y="1071546"/>
            <a:ext cx="5172052" cy="1222375"/>
          </a:xfrm>
        </p:spPr>
        <p:style>
          <a:lnRef idx="1">
            <a:schemeClr val="accent3"/>
          </a:lnRef>
          <a:fillRef idx="2">
            <a:schemeClr val="accent3"/>
          </a:fillRef>
          <a:effectRef idx="1">
            <a:schemeClr val="accent3"/>
          </a:effectRef>
          <a:fontRef idx="minor">
            <a:schemeClr val="dk1"/>
          </a:fontRef>
        </p:style>
        <p:txBody>
          <a:bodyPr>
            <a:normAutofit fontScale="90000"/>
          </a:bodyPr>
          <a:lstStyle/>
          <a:p>
            <a:pPr algn="ctr"/>
            <a:r>
              <a:rPr lang="ru-RU" b="1" dirty="0" smtClean="0">
                <a:effectLst>
                  <a:outerShdw blurRad="38100" dist="38100" dir="2700000" algn="tl">
                    <a:srgbClr val="000000">
                      <a:alpha val="43137"/>
                    </a:srgbClr>
                  </a:outerShdw>
                  <a:reflection blurRad="12700" stA="48000" endA="300" endPos="55000" dir="5400000" sy="-90000" algn="bl" rotWithShape="0"/>
                </a:effectLst>
              </a:rPr>
              <a:t>Интерактивная интеллектуальная игра</a:t>
            </a:r>
            <a:endParaRPr lang="ru-RU" b="1" dirty="0">
              <a:effectLst>
                <a:outerShdw blurRad="38100" dist="38100" dir="2700000" algn="tl">
                  <a:srgbClr val="000000">
                    <a:alpha val="43137"/>
                  </a:srgbClr>
                </a:outerShdw>
                <a:reflection blurRad="12700" stA="48000" endA="300" endPos="55000" dir="5400000" sy="-90000" algn="bl" rotWithShape="0"/>
              </a:effectLst>
            </a:endParaRPr>
          </a:p>
        </p:txBody>
      </p:sp>
      <p:sp>
        <p:nvSpPr>
          <p:cNvPr id="3" name="Подзаголовок 2"/>
          <p:cNvSpPr>
            <a:spLocks noGrp="1"/>
          </p:cNvSpPr>
          <p:nvPr>
            <p:ph type="subTitle" idx="1"/>
          </p:nvPr>
        </p:nvSpPr>
        <p:spPr>
          <a:xfrm>
            <a:off x="3929058" y="4429132"/>
            <a:ext cx="4838704" cy="914400"/>
          </a:xfrm>
        </p:spPr>
        <p:txBody>
          <a:bodyPr>
            <a:normAutofit fontScale="85000" lnSpcReduction="10000"/>
          </a:bodyPr>
          <a:lstStyle/>
          <a:p>
            <a:r>
              <a:rPr lang="ru-RU" dirty="0" smtClean="0"/>
              <a:t>Погодина Марина Викторовна, учитель русского языка и литературы МОУ «СОШ № 26» г. Балаково Саратовской области</a:t>
            </a:r>
            <a:endParaRPr lang="ru-RU" dirty="0"/>
          </a:p>
        </p:txBody>
      </p:sp>
      <p:pic>
        <p:nvPicPr>
          <p:cNvPr id="4" name="Picture 4"/>
          <p:cNvPicPr>
            <a:picLocks noChangeAspect="1" noChangeArrowheads="1"/>
          </p:cNvPicPr>
          <p:nvPr/>
        </p:nvPicPr>
        <p:blipFill>
          <a:blip r:embed="rId2"/>
          <a:srcRect/>
          <a:stretch>
            <a:fillRect/>
          </a:stretch>
        </p:blipFill>
        <p:spPr bwMode="auto">
          <a:xfrm>
            <a:off x="0" y="0"/>
            <a:ext cx="9144000" cy="1016000"/>
          </a:xfrm>
          <a:prstGeom prst="rect">
            <a:avLst/>
          </a:prstGeom>
          <a:noFill/>
          <a:ln w="9525">
            <a:noFill/>
            <a:miter lim="800000"/>
            <a:headEnd/>
            <a:tailEnd/>
          </a:ln>
          <a:effectLst/>
        </p:spPr>
      </p:pic>
      <p:pic>
        <p:nvPicPr>
          <p:cNvPr id="5" name="Picture 4"/>
          <p:cNvPicPr>
            <a:picLocks noChangeAspect="1" noChangeArrowheads="1"/>
          </p:cNvPicPr>
          <p:nvPr/>
        </p:nvPicPr>
        <p:blipFill>
          <a:blip r:embed="rId2"/>
          <a:srcRect/>
          <a:stretch>
            <a:fillRect/>
          </a:stretch>
        </p:blipFill>
        <p:spPr bwMode="auto">
          <a:xfrm>
            <a:off x="0" y="5842000"/>
            <a:ext cx="9144000" cy="1016000"/>
          </a:xfrm>
          <a:prstGeom prst="rect">
            <a:avLst/>
          </a:prstGeom>
          <a:noFill/>
          <a:ln w="9525">
            <a:noFill/>
            <a:miter lim="800000"/>
            <a:headEnd/>
            <a:tailEnd/>
          </a:ln>
          <a:effectLst/>
        </p:spPr>
      </p:pic>
      <p:sp>
        <p:nvSpPr>
          <p:cNvPr id="6" name="Прямоугольник 5"/>
          <p:cNvSpPr/>
          <p:nvPr/>
        </p:nvSpPr>
        <p:spPr>
          <a:xfrm>
            <a:off x="3714744" y="2500306"/>
            <a:ext cx="5214974" cy="1754326"/>
          </a:xfrm>
          <a:prstGeom prst="rect">
            <a:avLst/>
          </a:prstGeom>
        </p:spPr>
        <p:style>
          <a:lnRef idx="1">
            <a:schemeClr val="accent4"/>
          </a:lnRef>
          <a:fillRef idx="2">
            <a:schemeClr val="accent4"/>
          </a:fillRef>
          <a:effectRef idx="1">
            <a:schemeClr val="accent4"/>
          </a:effectRef>
          <a:fontRef idx="minor">
            <a:schemeClr val="dk1"/>
          </a:fontRef>
        </p:style>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Вместе  к Пушкину</a:t>
            </a:r>
            <a:endParaRPr lang="ru-RU"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10242" name="Picture 2" descr="J:\школьная документация\школа\Дидактический материал по литературе\Презентации к урокам\Пушкин\Пушкин. Изучение в 5 классе\Иллюстрации к сказкам Пушкина\Scan10122.JPG"/>
          <p:cNvPicPr>
            <a:picLocks noChangeAspect="1" noChangeArrowheads="1"/>
          </p:cNvPicPr>
          <p:nvPr/>
        </p:nvPicPr>
        <p:blipFill>
          <a:blip r:embed="rId3"/>
          <a:srcRect/>
          <a:stretch>
            <a:fillRect/>
          </a:stretch>
        </p:blipFill>
        <p:spPr bwMode="auto">
          <a:xfrm>
            <a:off x="142844" y="1071546"/>
            <a:ext cx="3500430" cy="476510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142976" y="1"/>
            <a:ext cx="7419996" cy="1785926"/>
          </a:xfrm>
        </p:spPr>
        <p:txBody>
          <a:bodyPr/>
          <a:lstStyle/>
          <a:p>
            <a:r>
              <a:rPr lang="ru-RU" b="1" dirty="0" smtClean="0"/>
              <a:t>Сколько раз разговаривала царица с зеркалом в «Сказке о мертвой царевне…»?</a:t>
            </a:r>
            <a:endParaRPr lang="ru-RU" b="1" dirty="0"/>
          </a:p>
        </p:txBody>
      </p:sp>
      <p:pic>
        <p:nvPicPr>
          <p:cNvPr id="4" name="Picture 4"/>
          <p:cNvPicPr>
            <a:picLocks noChangeAspect="1" noChangeArrowheads="1"/>
          </p:cNvPicPr>
          <p:nvPr/>
        </p:nvPicPr>
        <p:blipFill>
          <a:blip r:embed="rId2"/>
          <a:srcRect/>
          <a:stretch>
            <a:fillRect/>
          </a:stretch>
        </p:blipFill>
        <p:spPr bwMode="auto">
          <a:xfrm rot="16200000">
            <a:off x="-2921000" y="2921000"/>
            <a:ext cx="6858000" cy="1016000"/>
          </a:xfrm>
          <a:prstGeom prst="rect">
            <a:avLst/>
          </a:prstGeom>
          <a:noFill/>
          <a:ln w="9525">
            <a:noFill/>
            <a:miter lim="800000"/>
            <a:headEnd/>
            <a:tailEnd/>
          </a:ln>
          <a:effectLst/>
        </p:spPr>
      </p:pic>
      <p:pic>
        <p:nvPicPr>
          <p:cNvPr id="5122" name="Picture 2" descr="J:\школьная документация\школа\Дидактический материал по литературе\Презентации к урокам\Пушкин\Пушкин. Изучение в 5 классе\Иллюстрации к сказкам Пушкина\Scan10156.JPG"/>
          <p:cNvPicPr>
            <a:picLocks noChangeAspect="1" noChangeArrowheads="1"/>
          </p:cNvPicPr>
          <p:nvPr/>
        </p:nvPicPr>
        <p:blipFill>
          <a:blip r:embed="rId3"/>
          <a:srcRect/>
          <a:stretch>
            <a:fillRect/>
          </a:stretch>
        </p:blipFill>
        <p:spPr bwMode="auto">
          <a:xfrm>
            <a:off x="1142976" y="1643050"/>
            <a:ext cx="3432179" cy="4778093"/>
          </a:xfrm>
          <a:prstGeom prst="rect">
            <a:avLst/>
          </a:prstGeom>
          <a:ln>
            <a:noFill/>
          </a:ln>
          <a:effectLst>
            <a:outerShdw blurRad="292100" dist="139700" dir="2700000" algn="tl" rotWithShape="0">
              <a:srgbClr val="333333">
                <a:alpha val="65000"/>
              </a:srgbClr>
            </a:outerShdw>
          </a:effectLst>
        </p:spPr>
      </p:pic>
      <p:sp>
        <p:nvSpPr>
          <p:cNvPr id="6" name="Семиугольник 5"/>
          <p:cNvSpPr/>
          <p:nvPr/>
        </p:nvSpPr>
        <p:spPr>
          <a:xfrm>
            <a:off x="4714876" y="1428736"/>
            <a:ext cx="1500198" cy="1414466"/>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400" b="1" dirty="0" smtClean="0"/>
              <a:t>3</a:t>
            </a:r>
            <a:endParaRPr lang="ru-RU" sz="4400" b="1" dirty="0"/>
          </a:p>
        </p:txBody>
      </p:sp>
      <p:sp>
        <p:nvSpPr>
          <p:cNvPr id="7" name="Семиугольник 6"/>
          <p:cNvSpPr/>
          <p:nvPr/>
        </p:nvSpPr>
        <p:spPr>
          <a:xfrm>
            <a:off x="4786314" y="3000372"/>
            <a:ext cx="1500198" cy="1414466"/>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400" b="1" dirty="0" smtClean="0"/>
              <a:t>4</a:t>
            </a:r>
            <a:endParaRPr lang="ru-RU" sz="4400" b="1" dirty="0"/>
          </a:p>
        </p:txBody>
      </p:sp>
      <p:sp>
        <p:nvSpPr>
          <p:cNvPr id="8" name="Семиугольник 7"/>
          <p:cNvSpPr/>
          <p:nvPr/>
        </p:nvSpPr>
        <p:spPr>
          <a:xfrm>
            <a:off x="4786314" y="4929198"/>
            <a:ext cx="1500198" cy="1414466"/>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400" b="1" dirty="0" smtClean="0"/>
              <a:t>5</a:t>
            </a:r>
            <a:endParaRPr lang="ru-RU" sz="4400" b="1" dirty="0"/>
          </a:p>
        </p:txBody>
      </p:sp>
      <p:pic>
        <p:nvPicPr>
          <p:cNvPr id="9" name="Picture 2" descr="C:\Documents and Settings\Admin\Рабочий стол\Использование триггеров\Задание № 2\3.gif"/>
          <p:cNvPicPr>
            <a:picLocks noChangeAspect="1" noChangeArrowheads="1"/>
          </p:cNvPicPr>
          <p:nvPr/>
        </p:nvPicPr>
        <p:blipFill>
          <a:blip r:embed="rId4"/>
          <a:srcRect/>
          <a:stretch>
            <a:fillRect/>
          </a:stretch>
        </p:blipFill>
        <p:spPr bwMode="auto">
          <a:xfrm flipH="1">
            <a:off x="6857984" y="2357430"/>
            <a:ext cx="2286016" cy="4214819"/>
          </a:xfrm>
          <a:prstGeom prst="rect">
            <a:avLst/>
          </a:prstGeom>
          <a:noFill/>
          <a:effectLst>
            <a:softEdge rad="12700"/>
          </a:effectLst>
        </p:spPr>
      </p:pic>
      <p:sp>
        <p:nvSpPr>
          <p:cNvPr id="10" name="Выноска-облако 9"/>
          <p:cNvSpPr/>
          <p:nvPr/>
        </p:nvSpPr>
        <p:spPr>
          <a:xfrm>
            <a:off x="6143636" y="1214422"/>
            <a:ext cx="1714512" cy="928694"/>
          </a:xfrm>
          <a:prstGeom prst="cloudCallout">
            <a:avLst>
              <a:gd name="adj1" fmla="val 37635"/>
              <a:gd name="adj2" fmla="val 120149"/>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000" b="1" dirty="0" smtClean="0"/>
              <a:t>Точно </a:t>
            </a:r>
          </a:p>
          <a:p>
            <a:pPr algn="ctr"/>
            <a:r>
              <a:rPr lang="ru-RU" sz="2000" b="1" dirty="0" smtClean="0"/>
              <a:t>в цель!</a:t>
            </a:r>
            <a:endParaRPr lang="ru-RU" sz="2000" b="1" dirty="0"/>
          </a:p>
        </p:txBody>
      </p:sp>
      <p:sp>
        <p:nvSpPr>
          <p:cNvPr id="11" name="Выноска-облако 10"/>
          <p:cNvSpPr/>
          <p:nvPr/>
        </p:nvSpPr>
        <p:spPr>
          <a:xfrm>
            <a:off x="7143768" y="1071546"/>
            <a:ext cx="1714512" cy="928694"/>
          </a:xfrm>
          <a:prstGeom prst="cloudCallout">
            <a:avLst>
              <a:gd name="adj1" fmla="val -13158"/>
              <a:gd name="adj2" fmla="val 129526"/>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600" b="1" dirty="0" smtClean="0"/>
              <a:t>Не торопись с ответом!</a:t>
            </a:r>
            <a:endParaRPr lang="ru-RU" sz="1600" b="1" dirty="0"/>
          </a:p>
        </p:txBody>
      </p:sp>
      <p:sp>
        <p:nvSpPr>
          <p:cNvPr id="12" name="Управляющая кнопка: далее 11">
            <a:hlinkClick r:id="" action="ppaction://hlinkshowjump?jump=nextslide" highlightClick="1"/>
          </p:cNvPr>
          <p:cNvSpPr/>
          <p:nvPr/>
        </p:nvSpPr>
        <p:spPr>
          <a:xfrm>
            <a:off x="8530212" y="6387088"/>
            <a:ext cx="613788" cy="47091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p:cBhvr>
                                        <p:cTn id="6" dur="2000" fill="hold"/>
                                        <p:tgtEl>
                                          <p:spTgt spid="6"/>
                                        </p:tgtEl>
                                        <p:attrNameLst>
                                          <p:attrName>fillcolor</p:attrName>
                                        </p:attrNameLst>
                                      </p:cBhvr>
                                      <p:to>
                                        <a:schemeClr val="accent2"/>
                                      </p:to>
                                    </p:animClr>
                                    <p:set>
                                      <p:cBhvr>
                                        <p:cTn id="7" dur="2000" fill="hold"/>
                                        <p:tgtEl>
                                          <p:spTgt spid="6"/>
                                        </p:tgtEl>
                                        <p:attrNameLst>
                                          <p:attrName>fill.type</p:attrName>
                                        </p:attrNameLst>
                                      </p:cBhvr>
                                      <p:to>
                                        <p:strVal val="solid"/>
                                      </p:to>
                                    </p:set>
                                    <p:set>
                                      <p:cBhvr>
                                        <p:cTn id="8" dur="2000" fill="hold"/>
                                        <p:tgtEl>
                                          <p:spTgt spid="6"/>
                                        </p:tgtEl>
                                        <p:attrNameLst>
                                          <p:attrName>fill.on</p:attrName>
                                        </p:attrNameLst>
                                      </p:cBhvr>
                                      <p:to>
                                        <p:strVal val="true"/>
                                      </p:to>
                                    </p:set>
                                  </p:childTnLst>
                                </p:cTn>
                              </p:par>
                            </p:childTnLst>
                          </p:cTn>
                        </p:par>
                        <p:par>
                          <p:cTn id="9" fill="hold">
                            <p:stCondLst>
                              <p:cond delay="2000"/>
                            </p:stCondLst>
                            <p:childTnLst>
                              <p:par>
                                <p:cTn id="10" presetID="49" presetClass="entr" presetSubtype="0" decel="10000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2000" fill="hold"/>
                                        <p:tgtEl>
                                          <p:spTgt spid="11"/>
                                        </p:tgtEl>
                                        <p:attrNameLst>
                                          <p:attrName>ppt_w</p:attrName>
                                        </p:attrNameLst>
                                      </p:cBhvr>
                                      <p:tavLst>
                                        <p:tav tm="0">
                                          <p:val>
                                            <p:fltVal val="0"/>
                                          </p:val>
                                        </p:tav>
                                        <p:tav tm="100000">
                                          <p:val>
                                            <p:strVal val="#ppt_w"/>
                                          </p:val>
                                        </p:tav>
                                      </p:tavLst>
                                    </p:anim>
                                    <p:anim calcmode="lin" valueType="num">
                                      <p:cBhvr>
                                        <p:cTn id="13" dur="2000" fill="hold"/>
                                        <p:tgtEl>
                                          <p:spTgt spid="11"/>
                                        </p:tgtEl>
                                        <p:attrNameLst>
                                          <p:attrName>ppt_h</p:attrName>
                                        </p:attrNameLst>
                                      </p:cBhvr>
                                      <p:tavLst>
                                        <p:tav tm="0">
                                          <p:val>
                                            <p:fltVal val="0"/>
                                          </p:val>
                                        </p:tav>
                                        <p:tav tm="100000">
                                          <p:val>
                                            <p:strVal val="#ppt_h"/>
                                          </p:val>
                                        </p:tav>
                                      </p:tavLst>
                                    </p:anim>
                                    <p:anim calcmode="lin" valueType="num">
                                      <p:cBhvr>
                                        <p:cTn id="14" dur="2000" fill="hold"/>
                                        <p:tgtEl>
                                          <p:spTgt spid="11"/>
                                        </p:tgtEl>
                                        <p:attrNameLst>
                                          <p:attrName>style.rotation</p:attrName>
                                        </p:attrNameLst>
                                      </p:cBhvr>
                                      <p:tavLst>
                                        <p:tav tm="0">
                                          <p:val>
                                            <p:fltVal val="360"/>
                                          </p:val>
                                        </p:tav>
                                        <p:tav tm="100000">
                                          <p:val>
                                            <p:fltVal val="0"/>
                                          </p:val>
                                        </p:tav>
                                      </p:tavLst>
                                    </p:anim>
                                    <p:animEffect transition="in" filter="fade">
                                      <p:cBhvr>
                                        <p:cTn id="15" dur="2000"/>
                                        <p:tgtEl>
                                          <p:spTgt spid="11"/>
                                        </p:tgtEl>
                                      </p:cBhvr>
                                    </p:animEffect>
                                  </p:childTnLst>
                                </p:cTn>
                              </p:par>
                            </p:childTnLst>
                          </p:cTn>
                        </p:par>
                        <p:par>
                          <p:cTn id="16" fill="hold">
                            <p:stCondLst>
                              <p:cond delay="4000"/>
                            </p:stCondLst>
                            <p:childTnLst>
                              <p:par>
                                <p:cTn id="17" presetID="9" presetClass="exit" presetSubtype="0" fill="hold" grpId="1" nodeType="afterEffect">
                                  <p:stCondLst>
                                    <p:cond delay="1500"/>
                                  </p:stCondLst>
                                  <p:childTnLst>
                                    <p:animEffect transition="out" filter="dissolve">
                                      <p:cBhvr>
                                        <p:cTn id="18" dur="2000"/>
                                        <p:tgtEl>
                                          <p:spTgt spid="11"/>
                                        </p:tgtEl>
                                      </p:cBhvr>
                                    </p:animEffect>
                                    <p:set>
                                      <p:cBhvr>
                                        <p:cTn id="19" dur="1" fill="hold">
                                          <p:stCondLst>
                                            <p:cond delay="1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0" restart="whenNotActive" fill="hold" evtFilter="cancelBubble" nodeType="interactiveSeq">
                <p:stCondLst>
                  <p:cond evt="onClick" delay="0">
                    <p:tgtEl>
                      <p:spTgt spid="7"/>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p:cBhvr>
                                        <p:cTn id="24" dur="2000" fill="hold"/>
                                        <p:tgtEl>
                                          <p:spTgt spid="7"/>
                                        </p:tgtEl>
                                        <p:attrNameLst>
                                          <p:attrName>fillcolor</p:attrName>
                                        </p:attrNameLst>
                                      </p:cBhvr>
                                      <p:to>
                                        <a:schemeClr val="accent2"/>
                                      </p:to>
                                    </p:animClr>
                                    <p:set>
                                      <p:cBhvr>
                                        <p:cTn id="25" dur="2000" fill="hold"/>
                                        <p:tgtEl>
                                          <p:spTgt spid="7"/>
                                        </p:tgtEl>
                                        <p:attrNameLst>
                                          <p:attrName>fill.type</p:attrName>
                                        </p:attrNameLst>
                                      </p:cBhvr>
                                      <p:to>
                                        <p:strVal val="solid"/>
                                      </p:to>
                                    </p:set>
                                    <p:set>
                                      <p:cBhvr>
                                        <p:cTn id="26" dur="2000" fill="hold"/>
                                        <p:tgtEl>
                                          <p:spTgt spid="7"/>
                                        </p:tgtEl>
                                        <p:attrNameLst>
                                          <p:attrName>fill.on</p:attrName>
                                        </p:attrNameLst>
                                      </p:cBhvr>
                                      <p:to>
                                        <p:strVal val="true"/>
                                      </p:to>
                                    </p:set>
                                  </p:childTnLst>
                                </p:cTn>
                              </p:par>
                            </p:childTnLst>
                          </p:cTn>
                        </p:par>
                        <p:par>
                          <p:cTn id="27" fill="hold">
                            <p:stCondLst>
                              <p:cond delay="2000"/>
                            </p:stCondLst>
                            <p:childTnLst>
                              <p:par>
                                <p:cTn id="28" presetID="53" presetClass="entr" presetSubtype="0" fill="hold" grpId="2"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2000" fill="hold"/>
                                        <p:tgtEl>
                                          <p:spTgt spid="11"/>
                                        </p:tgtEl>
                                        <p:attrNameLst>
                                          <p:attrName>ppt_w</p:attrName>
                                        </p:attrNameLst>
                                      </p:cBhvr>
                                      <p:tavLst>
                                        <p:tav tm="0">
                                          <p:val>
                                            <p:fltVal val="0"/>
                                          </p:val>
                                        </p:tav>
                                        <p:tav tm="100000">
                                          <p:val>
                                            <p:strVal val="#ppt_w"/>
                                          </p:val>
                                        </p:tav>
                                      </p:tavLst>
                                    </p:anim>
                                    <p:anim calcmode="lin" valueType="num">
                                      <p:cBhvr>
                                        <p:cTn id="31" dur="2000" fill="hold"/>
                                        <p:tgtEl>
                                          <p:spTgt spid="11"/>
                                        </p:tgtEl>
                                        <p:attrNameLst>
                                          <p:attrName>ppt_h</p:attrName>
                                        </p:attrNameLst>
                                      </p:cBhvr>
                                      <p:tavLst>
                                        <p:tav tm="0">
                                          <p:val>
                                            <p:fltVal val="0"/>
                                          </p:val>
                                        </p:tav>
                                        <p:tav tm="100000">
                                          <p:val>
                                            <p:strVal val="#ppt_h"/>
                                          </p:val>
                                        </p:tav>
                                      </p:tavLst>
                                    </p:anim>
                                    <p:animEffect transition="in" filter="fade">
                                      <p:cBhvr>
                                        <p:cTn id="32" dur="2000"/>
                                        <p:tgtEl>
                                          <p:spTgt spid="11"/>
                                        </p:tgtEl>
                                      </p:cBhvr>
                                    </p:animEffect>
                                  </p:childTnLst>
                                </p:cTn>
                              </p:par>
                            </p:childTnLst>
                          </p:cTn>
                        </p:par>
                        <p:par>
                          <p:cTn id="33" fill="hold">
                            <p:stCondLst>
                              <p:cond delay="4000"/>
                            </p:stCondLst>
                            <p:childTnLst>
                              <p:par>
                                <p:cTn id="34" presetID="9" presetClass="exit" presetSubtype="0" fill="hold" grpId="3" nodeType="afterEffect">
                                  <p:stCondLst>
                                    <p:cond delay="1500"/>
                                  </p:stCondLst>
                                  <p:childTnLst>
                                    <p:animEffect transition="out" filter="dissolve">
                                      <p:cBhvr>
                                        <p:cTn id="35" dur="2000"/>
                                        <p:tgtEl>
                                          <p:spTgt spid="11"/>
                                        </p:tgtEl>
                                      </p:cBhvr>
                                    </p:animEffect>
                                    <p:set>
                                      <p:cBhvr>
                                        <p:cTn id="36" dur="1" fill="hold">
                                          <p:stCondLst>
                                            <p:cond delay="1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37" restart="whenNotActive" fill="hold" evtFilter="cancelBubble" nodeType="interactiveSeq">
                <p:stCondLst>
                  <p:cond evt="onClick" delay="0">
                    <p:tgtEl>
                      <p:spTgt spid="8"/>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p:cBhvr>
                                        <p:cTn id="41" dur="2000" fill="hold"/>
                                        <p:tgtEl>
                                          <p:spTgt spid="8"/>
                                        </p:tgtEl>
                                        <p:attrNameLst>
                                          <p:attrName>fillcolor</p:attrName>
                                        </p:attrNameLst>
                                      </p:cBhvr>
                                      <p:to>
                                        <a:schemeClr val="accent2"/>
                                      </p:to>
                                    </p:animClr>
                                    <p:set>
                                      <p:cBhvr>
                                        <p:cTn id="42" dur="2000" fill="hold"/>
                                        <p:tgtEl>
                                          <p:spTgt spid="8"/>
                                        </p:tgtEl>
                                        <p:attrNameLst>
                                          <p:attrName>fill.type</p:attrName>
                                        </p:attrNameLst>
                                      </p:cBhvr>
                                      <p:to>
                                        <p:strVal val="solid"/>
                                      </p:to>
                                    </p:set>
                                    <p:set>
                                      <p:cBhvr>
                                        <p:cTn id="43" dur="2000" fill="hold"/>
                                        <p:tgtEl>
                                          <p:spTgt spid="8"/>
                                        </p:tgtEl>
                                        <p:attrNameLst>
                                          <p:attrName>fill.on</p:attrName>
                                        </p:attrNameLst>
                                      </p:cBhvr>
                                      <p:to>
                                        <p:strVal val="true"/>
                                      </p:to>
                                    </p:set>
                                  </p:childTnLst>
                                </p:cTn>
                              </p:par>
                            </p:childTnLst>
                          </p:cTn>
                        </p:par>
                        <p:par>
                          <p:cTn id="44" fill="hold">
                            <p:stCondLst>
                              <p:cond delay="2000"/>
                            </p:stCondLst>
                            <p:childTnLst>
                              <p:par>
                                <p:cTn id="45" presetID="53"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2000" fill="hold"/>
                                        <p:tgtEl>
                                          <p:spTgt spid="10"/>
                                        </p:tgtEl>
                                        <p:attrNameLst>
                                          <p:attrName>ppt_w</p:attrName>
                                        </p:attrNameLst>
                                      </p:cBhvr>
                                      <p:tavLst>
                                        <p:tav tm="0">
                                          <p:val>
                                            <p:fltVal val="0"/>
                                          </p:val>
                                        </p:tav>
                                        <p:tav tm="100000">
                                          <p:val>
                                            <p:strVal val="#ppt_w"/>
                                          </p:val>
                                        </p:tav>
                                      </p:tavLst>
                                    </p:anim>
                                    <p:anim calcmode="lin" valueType="num">
                                      <p:cBhvr>
                                        <p:cTn id="48" dur="2000" fill="hold"/>
                                        <p:tgtEl>
                                          <p:spTgt spid="10"/>
                                        </p:tgtEl>
                                        <p:attrNameLst>
                                          <p:attrName>ppt_h</p:attrName>
                                        </p:attrNameLst>
                                      </p:cBhvr>
                                      <p:tavLst>
                                        <p:tav tm="0">
                                          <p:val>
                                            <p:fltVal val="0"/>
                                          </p:val>
                                        </p:tav>
                                        <p:tav tm="100000">
                                          <p:val>
                                            <p:strVal val="#ppt_h"/>
                                          </p:val>
                                        </p:tav>
                                      </p:tavLst>
                                    </p:anim>
                                    <p:animEffect transition="in" filter="fade">
                                      <p:cBhvr>
                                        <p:cTn id="49" dur="2000"/>
                                        <p:tgtEl>
                                          <p:spTgt spid="10"/>
                                        </p:tgtEl>
                                      </p:cBhvr>
                                    </p:animEffect>
                                  </p:childTnLst>
                                </p:cTn>
                              </p:par>
                            </p:childTnLst>
                          </p:cTn>
                        </p:par>
                        <p:par>
                          <p:cTn id="50" fill="hold">
                            <p:stCondLst>
                              <p:cond delay="4000"/>
                            </p:stCondLst>
                            <p:childTnLst>
                              <p:par>
                                <p:cTn id="51" presetID="9" presetClass="exit" presetSubtype="0" fill="hold" grpId="1" nodeType="afterEffect">
                                  <p:stCondLst>
                                    <p:cond delay="1500"/>
                                  </p:stCondLst>
                                  <p:childTnLst>
                                    <p:animEffect transition="out" filter="dissolve">
                                      <p:cBhvr>
                                        <p:cTn id="52" dur="2000"/>
                                        <p:tgtEl>
                                          <p:spTgt spid="10"/>
                                        </p:tgtEl>
                                      </p:cBhvr>
                                    </p:animEffect>
                                    <p:set>
                                      <p:cBhvr>
                                        <p:cTn id="53" dur="1" fill="hold">
                                          <p:stCondLst>
                                            <p:cond delay="1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10" grpId="0" animBg="1"/>
      <p:bldP spid="10" grpId="1" animBg="1"/>
      <p:bldP spid="11" grpId="0" animBg="1"/>
      <p:bldP spid="11" grpId="1" animBg="1"/>
      <p:bldP spid="11" grpId="2" animBg="1"/>
      <p:bldP spid="11" grpId="3"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214414" y="214291"/>
            <a:ext cx="7348558" cy="1285883"/>
          </a:xfrm>
        </p:spPr>
        <p:txBody>
          <a:bodyPr/>
          <a:lstStyle/>
          <a:p>
            <a:r>
              <a:rPr lang="ru-RU" b="1" dirty="0" smtClean="0"/>
              <a:t>С какой стороны последний раз пришла угроза царю </a:t>
            </a:r>
            <a:r>
              <a:rPr lang="ru-RU" b="1" dirty="0" err="1" smtClean="0"/>
              <a:t>Дадону</a:t>
            </a:r>
            <a:r>
              <a:rPr lang="ru-RU" b="1" dirty="0" smtClean="0"/>
              <a:t>?</a:t>
            </a:r>
            <a:endParaRPr lang="ru-RU" b="1" dirty="0"/>
          </a:p>
        </p:txBody>
      </p:sp>
      <p:pic>
        <p:nvPicPr>
          <p:cNvPr id="4" name="Picture 2"/>
          <p:cNvPicPr>
            <a:picLocks noChangeAspect="1" noChangeArrowheads="1"/>
          </p:cNvPicPr>
          <p:nvPr/>
        </p:nvPicPr>
        <p:blipFill>
          <a:blip r:embed="rId2"/>
          <a:srcRect/>
          <a:stretch>
            <a:fillRect/>
          </a:stretch>
        </p:blipFill>
        <p:spPr bwMode="auto">
          <a:xfrm rot="16200000">
            <a:off x="-2893231" y="2893230"/>
            <a:ext cx="6858001" cy="1071537"/>
          </a:xfrm>
          <a:prstGeom prst="rect">
            <a:avLst/>
          </a:prstGeom>
          <a:noFill/>
          <a:ln w="9525">
            <a:noFill/>
            <a:miter lim="800000"/>
            <a:headEnd/>
            <a:tailEnd/>
          </a:ln>
          <a:effectLst/>
        </p:spPr>
      </p:pic>
      <p:pic>
        <p:nvPicPr>
          <p:cNvPr id="6146" name="Picture 2" descr="J:\школьная документация\школа\Дидактический материал по литературе\Презентации к урокам\Пушкин\Пушкин. Изучение в 5 классе\Иллюстрации к сказкам Пушкина\Scan10211.JPG"/>
          <p:cNvPicPr>
            <a:picLocks noChangeAspect="1" noChangeArrowheads="1"/>
          </p:cNvPicPr>
          <p:nvPr/>
        </p:nvPicPr>
        <p:blipFill>
          <a:blip r:embed="rId3"/>
          <a:srcRect/>
          <a:stretch>
            <a:fillRect/>
          </a:stretch>
        </p:blipFill>
        <p:spPr bwMode="auto">
          <a:xfrm>
            <a:off x="4572000" y="1428736"/>
            <a:ext cx="4257227" cy="3019432"/>
          </a:xfrm>
          <a:prstGeom prst="rect">
            <a:avLst/>
          </a:prstGeom>
          <a:solidFill>
            <a:srgbClr val="FFFFFF">
              <a:shade val="85000"/>
            </a:srgbClr>
          </a:solidFill>
          <a:ln w="190500" cap="sq">
            <a:solidFill>
              <a:schemeClr val="accent2">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Волна 5"/>
          <p:cNvSpPr/>
          <p:nvPr/>
        </p:nvSpPr>
        <p:spPr>
          <a:xfrm>
            <a:off x="1142976" y="1500174"/>
            <a:ext cx="2071702" cy="1200152"/>
          </a:xfrm>
          <a:prstGeom prst="wave">
            <a:avLst>
              <a:gd name="adj1" fmla="val 12500"/>
              <a:gd name="adj2" fmla="val 38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t>С севера</a:t>
            </a:r>
            <a:endParaRPr lang="ru-RU" sz="2400" b="1" dirty="0"/>
          </a:p>
        </p:txBody>
      </p:sp>
      <p:sp>
        <p:nvSpPr>
          <p:cNvPr id="7" name="Волна 6"/>
          <p:cNvSpPr/>
          <p:nvPr/>
        </p:nvSpPr>
        <p:spPr>
          <a:xfrm>
            <a:off x="1142976" y="4214818"/>
            <a:ext cx="2071702" cy="1200152"/>
          </a:xfrm>
          <a:prstGeom prst="wave">
            <a:avLst>
              <a:gd name="adj1" fmla="val 12500"/>
              <a:gd name="adj2" fmla="val 38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t>С востока</a:t>
            </a:r>
            <a:endParaRPr lang="ru-RU" sz="2400" b="1" dirty="0"/>
          </a:p>
        </p:txBody>
      </p:sp>
      <p:sp>
        <p:nvSpPr>
          <p:cNvPr id="8" name="Волна 7"/>
          <p:cNvSpPr/>
          <p:nvPr/>
        </p:nvSpPr>
        <p:spPr>
          <a:xfrm>
            <a:off x="1142976" y="2857496"/>
            <a:ext cx="2071702" cy="1200152"/>
          </a:xfrm>
          <a:prstGeom prst="wave">
            <a:avLst>
              <a:gd name="adj1" fmla="val 12500"/>
              <a:gd name="adj2" fmla="val 38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t>С запада</a:t>
            </a:r>
            <a:endParaRPr lang="ru-RU" sz="2400" b="1" dirty="0"/>
          </a:p>
        </p:txBody>
      </p:sp>
      <p:sp>
        <p:nvSpPr>
          <p:cNvPr id="9" name="Волна 8"/>
          <p:cNvSpPr/>
          <p:nvPr/>
        </p:nvSpPr>
        <p:spPr>
          <a:xfrm>
            <a:off x="1142976" y="5500702"/>
            <a:ext cx="2071702" cy="1200152"/>
          </a:xfrm>
          <a:prstGeom prst="wave">
            <a:avLst>
              <a:gd name="adj1" fmla="val 12500"/>
              <a:gd name="adj2" fmla="val 38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t>С юга</a:t>
            </a:r>
            <a:endParaRPr lang="ru-RU" sz="2400" b="1" dirty="0"/>
          </a:p>
        </p:txBody>
      </p:sp>
      <p:pic>
        <p:nvPicPr>
          <p:cNvPr id="6147" name="Picture 3" descr="J:\школьная документация\Анимации\AG00205_.GIF"/>
          <p:cNvPicPr>
            <a:picLocks noChangeAspect="1" noChangeArrowheads="1" noCrop="1"/>
          </p:cNvPicPr>
          <p:nvPr/>
        </p:nvPicPr>
        <p:blipFill>
          <a:blip r:embed="rId4">
            <a:duotone>
              <a:schemeClr val="accent4">
                <a:shade val="45000"/>
                <a:satMod val="135000"/>
              </a:schemeClr>
              <a:prstClr val="white"/>
            </a:duotone>
          </a:blip>
          <a:stretch>
            <a:fillRect/>
          </a:stretch>
        </p:blipFill>
        <p:spPr bwMode="auto">
          <a:xfrm>
            <a:off x="7429521" y="4690024"/>
            <a:ext cx="1566847" cy="1667934"/>
          </a:xfrm>
          <a:prstGeom prst="rect">
            <a:avLst/>
          </a:prstGeom>
          <a:noFill/>
          <a:ln>
            <a:noFill/>
          </a:ln>
        </p:spPr>
      </p:pic>
      <p:sp>
        <p:nvSpPr>
          <p:cNvPr id="11" name="Выноска-облако 10"/>
          <p:cNvSpPr/>
          <p:nvPr/>
        </p:nvSpPr>
        <p:spPr>
          <a:xfrm>
            <a:off x="4429124" y="5143512"/>
            <a:ext cx="2071702" cy="1285884"/>
          </a:xfrm>
          <a:prstGeom prst="cloudCallout">
            <a:avLst>
              <a:gd name="adj1" fmla="val 79704"/>
              <a:gd name="adj2" fmla="val -25307"/>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t>Ответ принят! </a:t>
            </a:r>
          </a:p>
          <a:p>
            <a:pPr algn="ctr"/>
            <a:r>
              <a:rPr lang="ru-RU" b="1" dirty="0" smtClean="0"/>
              <a:t>Ку-ка-ре-ку!</a:t>
            </a:r>
            <a:endParaRPr lang="ru-RU" b="1" dirty="0"/>
          </a:p>
        </p:txBody>
      </p:sp>
      <p:sp>
        <p:nvSpPr>
          <p:cNvPr id="12" name="Выноска-облако 11"/>
          <p:cNvSpPr/>
          <p:nvPr/>
        </p:nvSpPr>
        <p:spPr>
          <a:xfrm>
            <a:off x="4581524" y="5143512"/>
            <a:ext cx="2133616" cy="1438284"/>
          </a:xfrm>
          <a:prstGeom prst="cloudCallout">
            <a:avLst>
              <a:gd name="adj1" fmla="val 79704"/>
              <a:gd name="adj2" fmla="val -25307"/>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t>Ку-ка-ре-ку!</a:t>
            </a:r>
          </a:p>
          <a:p>
            <a:pPr algn="ctr"/>
            <a:r>
              <a:rPr lang="ru-RU" b="1" dirty="0" smtClean="0"/>
              <a:t>Не торопись с ответом!</a:t>
            </a:r>
            <a:endParaRPr lang="ru-RU" b="1" dirty="0"/>
          </a:p>
        </p:txBody>
      </p:sp>
      <p:sp>
        <p:nvSpPr>
          <p:cNvPr id="13" name="Управляющая кнопка: далее 12">
            <a:hlinkClick r:id="" action="ppaction://hlinkshowjump?jump=nextslide" highlightClick="1"/>
          </p:cNvPr>
          <p:cNvSpPr/>
          <p:nvPr/>
        </p:nvSpPr>
        <p:spPr>
          <a:xfrm>
            <a:off x="8530212" y="6387088"/>
            <a:ext cx="613788" cy="47091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p:cBhvr>
                                        <p:cTn id="6" dur="2000" fill="hold"/>
                                        <p:tgtEl>
                                          <p:spTgt spid="7"/>
                                        </p:tgtEl>
                                        <p:attrNameLst>
                                          <p:attrName>fillcolor</p:attrName>
                                        </p:attrNameLst>
                                      </p:cBhvr>
                                      <p:to>
                                        <a:schemeClr val="accent2"/>
                                      </p:to>
                                    </p:animClr>
                                    <p:set>
                                      <p:cBhvr>
                                        <p:cTn id="7" dur="2000" fill="hold"/>
                                        <p:tgtEl>
                                          <p:spTgt spid="7"/>
                                        </p:tgtEl>
                                        <p:attrNameLst>
                                          <p:attrName>fill.type</p:attrName>
                                        </p:attrNameLst>
                                      </p:cBhvr>
                                      <p:to>
                                        <p:strVal val="solid"/>
                                      </p:to>
                                    </p:set>
                                    <p:set>
                                      <p:cBhvr>
                                        <p:cTn id="8" dur="2000" fill="hold"/>
                                        <p:tgtEl>
                                          <p:spTgt spid="7"/>
                                        </p:tgtEl>
                                        <p:attrNameLst>
                                          <p:attrName>fill.on</p:attrName>
                                        </p:attrNameLst>
                                      </p:cBhvr>
                                      <p:to>
                                        <p:strVal val="true"/>
                                      </p:to>
                                    </p:set>
                                  </p:childTnLst>
                                </p:cTn>
                              </p:par>
                            </p:childTnLst>
                          </p:cTn>
                        </p:par>
                        <p:par>
                          <p:cTn id="9" fill="hold">
                            <p:stCondLst>
                              <p:cond delay="2000"/>
                            </p:stCondLst>
                            <p:childTnLst>
                              <p:par>
                                <p:cTn id="10" presetID="2" presetClass="entr" presetSubtype="9"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2000" fill="hold"/>
                                        <p:tgtEl>
                                          <p:spTgt spid="11"/>
                                        </p:tgtEl>
                                        <p:attrNameLst>
                                          <p:attrName>ppt_x</p:attrName>
                                        </p:attrNameLst>
                                      </p:cBhvr>
                                      <p:tavLst>
                                        <p:tav tm="0">
                                          <p:val>
                                            <p:strVal val="0-#ppt_w/2"/>
                                          </p:val>
                                        </p:tav>
                                        <p:tav tm="100000">
                                          <p:val>
                                            <p:strVal val="#ppt_x"/>
                                          </p:val>
                                        </p:tav>
                                      </p:tavLst>
                                    </p:anim>
                                    <p:anim calcmode="lin" valueType="num">
                                      <p:cBhvr additive="base">
                                        <p:cTn id="13" dur="2000" fill="hold"/>
                                        <p:tgtEl>
                                          <p:spTgt spid="11"/>
                                        </p:tgtEl>
                                        <p:attrNameLst>
                                          <p:attrName>ppt_y</p:attrName>
                                        </p:attrNameLst>
                                      </p:cBhvr>
                                      <p:tavLst>
                                        <p:tav tm="0">
                                          <p:val>
                                            <p:strVal val="0-#ppt_h/2"/>
                                          </p:val>
                                        </p:tav>
                                        <p:tav tm="100000">
                                          <p:val>
                                            <p:strVal val="#ppt_y"/>
                                          </p:val>
                                        </p:tav>
                                      </p:tavLst>
                                    </p:anim>
                                  </p:childTnLst>
                                </p:cTn>
                              </p:par>
                            </p:childTnLst>
                          </p:cTn>
                        </p:par>
                        <p:par>
                          <p:cTn id="14" fill="hold">
                            <p:stCondLst>
                              <p:cond delay="4000"/>
                            </p:stCondLst>
                            <p:childTnLst>
                              <p:par>
                                <p:cTn id="15" presetID="9" presetClass="exit" presetSubtype="0" fill="hold" grpId="1" nodeType="afterEffect">
                                  <p:stCondLst>
                                    <p:cond delay="1500"/>
                                  </p:stCondLst>
                                  <p:childTnLst>
                                    <p:animEffect transition="out" filter="dissolve">
                                      <p:cBhvr>
                                        <p:cTn id="16" dur="2000"/>
                                        <p:tgtEl>
                                          <p:spTgt spid="11"/>
                                        </p:tgtEl>
                                      </p:cBhvr>
                                    </p:animEffect>
                                    <p:set>
                                      <p:cBhvr>
                                        <p:cTn id="17" dur="1" fill="hold">
                                          <p:stCondLst>
                                            <p:cond delay="1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8" restart="whenNotActive" fill="hold" evtFilter="cancelBubble" nodeType="interactiveSeq">
                <p:stCondLst>
                  <p:cond evt="onClick" delay="0">
                    <p:tgtEl>
                      <p:spTgt spid="6"/>
                    </p:tgtEl>
                  </p:cond>
                </p:stCondLst>
                <p:endSync evt="end" delay="0">
                  <p:rtn val="all"/>
                </p:endSync>
                <p:childTnLst>
                  <p:par>
                    <p:cTn id="19" fill="hold">
                      <p:stCondLst>
                        <p:cond delay="0"/>
                      </p:stCondLst>
                      <p:childTnLst>
                        <p:par>
                          <p:cTn id="20" fill="hold">
                            <p:stCondLst>
                              <p:cond delay="0"/>
                            </p:stCondLst>
                            <p:childTnLst>
                              <p:par>
                                <p:cTn id="21" presetID="1" presetClass="emph" presetSubtype="2" fill="hold" nodeType="clickEffect">
                                  <p:stCondLst>
                                    <p:cond delay="0"/>
                                  </p:stCondLst>
                                  <p:childTnLst>
                                    <p:animClr clrSpc="rgb">
                                      <p:cBhvr>
                                        <p:cTn id="22" dur="2000" fill="hold"/>
                                        <p:tgtEl>
                                          <p:spTgt spid="6"/>
                                        </p:tgtEl>
                                        <p:attrNameLst>
                                          <p:attrName>fillcolor</p:attrName>
                                        </p:attrNameLst>
                                      </p:cBhvr>
                                      <p:to>
                                        <a:schemeClr val="accent2"/>
                                      </p:to>
                                    </p:animClr>
                                    <p:set>
                                      <p:cBhvr>
                                        <p:cTn id="23" dur="2000" fill="hold"/>
                                        <p:tgtEl>
                                          <p:spTgt spid="6"/>
                                        </p:tgtEl>
                                        <p:attrNameLst>
                                          <p:attrName>fill.type</p:attrName>
                                        </p:attrNameLst>
                                      </p:cBhvr>
                                      <p:to>
                                        <p:strVal val="solid"/>
                                      </p:to>
                                    </p:set>
                                    <p:set>
                                      <p:cBhvr>
                                        <p:cTn id="24" dur="2000" fill="hold"/>
                                        <p:tgtEl>
                                          <p:spTgt spid="6"/>
                                        </p:tgtEl>
                                        <p:attrNameLst>
                                          <p:attrName>fill.on</p:attrName>
                                        </p:attrNameLst>
                                      </p:cBhvr>
                                      <p:to>
                                        <p:strVal val="tru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9"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2000" fill="hold"/>
                                        <p:tgtEl>
                                          <p:spTgt spid="12"/>
                                        </p:tgtEl>
                                        <p:attrNameLst>
                                          <p:attrName>ppt_x</p:attrName>
                                        </p:attrNameLst>
                                      </p:cBhvr>
                                      <p:tavLst>
                                        <p:tav tm="0">
                                          <p:val>
                                            <p:strVal val="0-#ppt_w/2"/>
                                          </p:val>
                                        </p:tav>
                                        <p:tav tm="100000">
                                          <p:val>
                                            <p:strVal val="#ppt_x"/>
                                          </p:val>
                                        </p:tav>
                                      </p:tavLst>
                                    </p:anim>
                                    <p:anim calcmode="lin" valueType="num">
                                      <p:cBhvr additive="base">
                                        <p:cTn id="30" dur="2000" fill="hold"/>
                                        <p:tgtEl>
                                          <p:spTgt spid="12"/>
                                        </p:tgtEl>
                                        <p:attrNameLst>
                                          <p:attrName>ppt_y</p:attrName>
                                        </p:attrNameLst>
                                      </p:cBhvr>
                                      <p:tavLst>
                                        <p:tav tm="0">
                                          <p:val>
                                            <p:strVal val="0-#ppt_h/2"/>
                                          </p:val>
                                        </p:tav>
                                        <p:tav tm="100000">
                                          <p:val>
                                            <p:strVal val="#ppt_y"/>
                                          </p:val>
                                        </p:tav>
                                      </p:tavLst>
                                    </p:anim>
                                  </p:childTnLst>
                                </p:cTn>
                              </p:par>
                            </p:childTnLst>
                          </p:cTn>
                        </p:par>
                        <p:par>
                          <p:cTn id="31" fill="hold">
                            <p:stCondLst>
                              <p:cond delay="2000"/>
                            </p:stCondLst>
                            <p:childTnLst>
                              <p:par>
                                <p:cTn id="32" presetID="9" presetClass="exit" presetSubtype="0" fill="hold" grpId="1" nodeType="afterEffect">
                                  <p:stCondLst>
                                    <p:cond delay="1500"/>
                                  </p:stCondLst>
                                  <p:childTnLst>
                                    <p:animEffect transition="out" filter="dissolve">
                                      <p:cBhvr>
                                        <p:cTn id="33" dur="2000"/>
                                        <p:tgtEl>
                                          <p:spTgt spid="12"/>
                                        </p:tgtEl>
                                      </p:cBhvr>
                                    </p:animEffect>
                                    <p:set>
                                      <p:cBhvr>
                                        <p:cTn id="34" dur="1" fill="hold">
                                          <p:stCondLst>
                                            <p:cond delay="1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35" restart="whenNotActive" fill="hold" evtFilter="cancelBubble" nodeType="interactiveSeq">
                <p:stCondLst>
                  <p:cond evt="onClick" delay="0">
                    <p:tgtEl>
                      <p:spTgt spid="8"/>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p:cBhvr>
                                        <p:cTn id="39" dur="2000" fill="hold"/>
                                        <p:tgtEl>
                                          <p:spTgt spid="8"/>
                                        </p:tgtEl>
                                        <p:attrNameLst>
                                          <p:attrName>fillcolor</p:attrName>
                                        </p:attrNameLst>
                                      </p:cBhvr>
                                      <p:to>
                                        <a:schemeClr val="accent2"/>
                                      </p:to>
                                    </p:animClr>
                                    <p:set>
                                      <p:cBhvr>
                                        <p:cTn id="40" dur="2000" fill="hold"/>
                                        <p:tgtEl>
                                          <p:spTgt spid="8"/>
                                        </p:tgtEl>
                                        <p:attrNameLst>
                                          <p:attrName>fill.type</p:attrName>
                                        </p:attrNameLst>
                                      </p:cBhvr>
                                      <p:to>
                                        <p:strVal val="solid"/>
                                      </p:to>
                                    </p:set>
                                    <p:set>
                                      <p:cBhvr>
                                        <p:cTn id="41" dur="2000" fill="hold"/>
                                        <p:tgtEl>
                                          <p:spTgt spid="8"/>
                                        </p:tgtEl>
                                        <p:attrNameLst>
                                          <p:attrName>fill.on</p:attrName>
                                        </p:attrNameLst>
                                      </p:cBhvr>
                                      <p:to>
                                        <p:strVal val="true"/>
                                      </p:to>
                                    </p:set>
                                  </p:childTnLst>
                                </p:cTn>
                              </p:par>
                            </p:childTnLst>
                          </p:cTn>
                        </p:par>
                        <p:par>
                          <p:cTn id="42" fill="hold">
                            <p:stCondLst>
                              <p:cond delay="2000"/>
                            </p:stCondLst>
                            <p:childTnLst>
                              <p:par>
                                <p:cTn id="43" presetID="51" presetClass="entr" presetSubtype="0" fill="hold" grpId="3"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770" decel="100000"/>
                                        <p:tgtEl>
                                          <p:spTgt spid="12"/>
                                        </p:tgtEl>
                                      </p:cBhvr>
                                    </p:animEffect>
                                    <p:animScale>
                                      <p:cBhvr>
                                        <p:cTn id="46" dur="770" decel="100000"/>
                                        <p:tgtEl>
                                          <p:spTgt spid="12"/>
                                        </p:tgtEl>
                                      </p:cBhvr>
                                      <p:from x="10000" y="10000"/>
                                      <p:to x="200000" y="450000"/>
                                    </p:animScale>
                                    <p:animScale>
                                      <p:cBhvr>
                                        <p:cTn id="47" dur="1230" accel="100000" fill="hold">
                                          <p:stCondLst>
                                            <p:cond delay="770"/>
                                          </p:stCondLst>
                                        </p:cTn>
                                        <p:tgtEl>
                                          <p:spTgt spid="12"/>
                                        </p:tgtEl>
                                      </p:cBhvr>
                                      <p:from x="200000" y="450000"/>
                                      <p:to x="100000" y="100000"/>
                                    </p:animScale>
                                    <p:set>
                                      <p:cBhvr>
                                        <p:cTn id="48" dur="770" fill="hold"/>
                                        <p:tgtEl>
                                          <p:spTgt spid="12"/>
                                        </p:tgtEl>
                                        <p:attrNameLst>
                                          <p:attrName>ppt_x</p:attrName>
                                        </p:attrNameLst>
                                      </p:cBhvr>
                                      <p:to>
                                        <p:strVal val="(0.5)"/>
                                      </p:to>
                                    </p:set>
                                    <p:anim from="(0.5)" to="(#ppt_x)" calcmode="lin" valueType="num">
                                      <p:cBhvr>
                                        <p:cTn id="49" dur="1230" accel="100000" fill="hold">
                                          <p:stCondLst>
                                            <p:cond delay="770"/>
                                          </p:stCondLst>
                                        </p:cTn>
                                        <p:tgtEl>
                                          <p:spTgt spid="12"/>
                                        </p:tgtEl>
                                        <p:attrNameLst>
                                          <p:attrName>ppt_x</p:attrName>
                                        </p:attrNameLst>
                                      </p:cBhvr>
                                    </p:anim>
                                    <p:set>
                                      <p:cBhvr>
                                        <p:cTn id="50" dur="770" fill="hold"/>
                                        <p:tgtEl>
                                          <p:spTgt spid="12"/>
                                        </p:tgtEl>
                                        <p:attrNameLst>
                                          <p:attrName>ppt_y</p:attrName>
                                        </p:attrNameLst>
                                      </p:cBhvr>
                                      <p:to>
                                        <p:strVal val="(#ppt_y+0.4)"/>
                                      </p:to>
                                    </p:set>
                                    <p:anim from="(#ppt_y+0.4)" to="(#ppt_y)" calcmode="lin" valueType="num">
                                      <p:cBhvr>
                                        <p:cTn id="51" dur="1230" accel="100000" fill="hold">
                                          <p:stCondLst>
                                            <p:cond delay="770"/>
                                          </p:stCondLst>
                                        </p:cTn>
                                        <p:tgtEl>
                                          <p:spTgt spid="12"/>
                                        </p:tgtEl>
                                        <p:attrNameLst>
                                          <p:attrName>ppt_y</p:attrName>
                                        </p:attrNameLst>
                                      </p:cBhvr>
                                    </p:anim>
                                  </p:childTnLst>
                                </p:cTn>
                              </p:par>
                            </p:childTnLst>
                          </p:cTn>
                        </p:par>
                        <p:par>
                          <p:cTn id="52" fill="hold">
                            <p:stCondLst>
                              <p:cond delay="4000"/>
                            </p:stCondLst>
                            <p:childTnLst>
                              <p:par>
                                <p:cTn id="53" presetID="8" presetClass="exit" presetSubtype="16" fill="hold" grpId="2" nodeType="afterEffect">
                                  <p:stCondLst>
                                    <p:cond delay="1500"/>
                                  </p:stCondLst>
                                  <p:childTnLst>
                                    <p:animEffect transition="out" filter="diamond(in)">
                                      <p:cBhvr>
                                        <p:cTn id="54" dur="2000"/>
                                        <p:tgtEl>
                                          <p:spTgt spid="12"/>
                                        </p:tgtEl>
                                      </p:cBhvr>
                                    </p:animEffect>
                                    <p:set>
                                      <p:cBhvr>
                                        <p:cTn id="55" dur="1" fill="hold">
                                          <p:stCondLst>
                                            <p:cond delay="1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56" restart="whenNotActive" fill="hold" evtFilter="cancelBubble" nodeType="interactiveSeq">
                <p:stCondLst>
                  <p:cond evt="onClick" delay="0">
                    <p:tgtEl>
                      <p:spTgt spid="9"/>
                    </p:tgtEl>
                  </p:cond>
                </p:stCondLst>
                <p:endSync evt="end" delay="0">
                  <p:rtn val="all"/>
                </p:endSync>
                <p:childTnLst>
                  <p:par>
                    <p:cTn id="57" fill="hold">
                      <p:stCondLst>
                        <p:cond delay="0"/>
                      </p:stCondLst>
                      <p:childTnLst>
                        <p:par>
                          <p:cTn id="58" fill="hold">
                            <p:stCondLst>
                              <p:cond delay="0"/>
                            </p:stCondLst>
                            <p:childTnLst>
                              <p:par>
                                <p:cTn id="59" presetID="1" presetClass="emph" presetSubtype="2" fill="hold" nodeType="clickEffect">
                                  <p:stCondLst>
                                    <p:cond delay="0"/>
                                  </p:stCondLst>
                                  <p:childTnLst>
                                    <p:animClr clrSpc="rgb">
                                      <p:cBhvr>
                                        <p:cTn id="60" dur="2000" fill="hold"/>
                                        <p:tgtEl>
                                          <p:spTgt spid="9"/>
                                        </p:tgtEl>
                                        <p:attrNameLst>
                                          <p:attrName>fillcolor</p:attrName>
                                        </p:attrNameLst>
                                      </p:cBhvr>
                                      <p:to>
                                        <a:schemeClr val="accent2"/>
                                      </p:to>
                                    </p:animClr>
                                    <p:set>
                                      <p:cBhvr>
                                        <p:cTn id="61" dur="2000" fill="hold"/>
                                        <p:tgtEl>
                                          <p:spTgt spid="9"/>
                                        </p:tgtEl>
                                        <p:attrNameLst>
                                          <p:attrName>fill.type</p:attrName>
                                        </p:attrNameLst>
                                      </p:cBhvr>
                                      <p:to>
                                        <p:strVal val="solid"/>
                                      </p:to>
                                    </p:set>
                                    <p:set>
                                      <p:cBhvr>
                                        <p:cTn id="62" dur="2000" fill="hold"/>
                                        <p:tgtEl>
                                          <p:spTgt spid="9"/>
                                        </p:tgtEl>
                                        <p:attrNameLst>
                                          <p:attrName>fill.on</p:attrName>
                                        </p:attrNameLst>
                                      </p:cBhvr>
                                      <p:to>
                                        <p:strVal val="true"/>
                                      </p:to>
                                    </p:set>
                                  </p:childTnLst>
                                </p:cTn>
                              </p:par>
                            </p:childTnLst>
                          </p:cTn>
                        </p:par>
                        <p:par>
                          <p:cTn id="63" fill="hold">
                            <p:stCondLst>
                              <p:cond delay="2000"/>
                            </p:stCondLst>
                            <p:childTnLst>
                              <p:par>
                                <p:cTn id="64" presetID="2" presetClass="entr" presetSubtype="8" fill="hold" grpId="4" nodeType="afterEffect">
                                  <p:stCondLst>
                                    <p:cond delay="0"/>
                                  </p:stCondLst>
                                  <p:childTnLst>
                                    <p:set>
                                      <p:cBhvr>
                                        <p:cTn id="65" dur="1" fill="hold">
                                          <p:stCondLst>
                                            <p:cond delay="0"/>
                                          </p:stCondLst>
                                        </p:cTn>
                                        <p:tgtEl>
                                          <p:spTgt spid="12"/>
                                        </p:tgtEl>
                                        <p:attrNameLst>
                                          <p:attrName>style.visibility</p:attrName>
                                        </p:attrNameLst>
                                      </p:cBhvr>
                                      <p:to>
                                        <p:strVal val="visible"/>
                                      </p:to>
                                    </p:set>
                                    <p:anim calcmode="lin" valueType="num">
                                      <p:cBhvr additive="base">
                                        <p:cTn id="66" dur="2000" fill="hold"/>
                                        <p:tgtEl>
                                          <p:spTgt spid="12"/>
                                        </p:tgtEl>
                                        <p:attrNameLst>
                                          <p:attrName>ppt_x</p:attrName>
                                        </p:attrNameLst>
                                      </p:cBhvr>
                                      <p:tavLst>
                                        <p:tav tm="0">
                                          <p:val>
                                            <p:strVal val="0-#ppt_w/2"/>
                                          </p:val>
                                        </p:tav>
                                        <p:tav tm="100000">
                                          <p:val>
                                            <p:strVal val="#ppt_x"/>
                                          </p:val>
                                        </p:tav>
                                      </p:tavLst>
                                    </p:anim>
                                    <p:anim calcmode="lin" valueType="num">
                                      <p:cBhvr additive="base">
                                        <p:cTn id="67" dur="2000" fill="hold"/>
                                        <p:tgtEl>
                                          <p:spTgt spid="12"/>
                                        </p:tgtEl>
                                        <p:attrNameLst>
                                          <p:attrName>ppt_y</p:attrName>
                                        </p:attrNameLst>
                                      </p:cBhvr>
                                      <p:tavLst>
                                        <p:tav tm="0">
                                          <p:val>
                                            <p:strVal val="#ppt_y"/>
                                          </p:val>
                                        </p:tav>
                                        <p:tav tm="100000">
                                          <p:val>
                                            <p:strVal val="#ppt_y"/>
                                          </p:val>
                                        </p:tav>
                                      </p:tavLst>
                                    </p:anim>
                                  </p:childTnLst>
                                </p:cTn>
                              </p:par>
                            </p:childTnLst>
                          </p:cTn>
                        </p:par>
                        <p:par>
                          <p:cTn id="68" fill="hold">
                            <p:stCondLst>
                              <p:cond delay="4000"/>
                            </p:stCondLst>
                            <p:childTnLst>
                              <p:par>
                                <p:cTn id="69" presetID="2" presetClass="exit" presetSubtype="6" fill="hold" grpId="5" nodeType="afterEffect">
                                  <p:stCondLst>
                                    <p:cond delay="1500"/>
                                  </p:stCondLst>
                                  <p:childTnLst>
                                    <p:anim calcmode="lin" valueType="num">
                                      <p:cBhvr additive="base">
                                        <p:cTn id="70" dur="2000"/>
                                        <p:tgtEl>
                                          <p:spTgt spid="12"/>
                                        </p:tgtEl>
                                        <p:attrNameLst>
                                          <p:attrName>ppt_x</p:attrName>
                                        </p:attrNameLst>
                                      </p:cBhvr>
                                      <p:tavLst>
                                        <p:tav tm="0">
                                          <p:val>
                                            <p:strVal val="ppt_x"/>
                                          </p:val>
                                        </p:tav>
                                        <p:tav tm="100000">
                                          <p:val>
                                            <p:strVal val="1+ppt_w/2"/>
                                          </p:val>
                                        </p:tav>
                                      </p:tavLst>
                                    </p:anim>
                                    <p:anim calcmode="lin" valueType="num">
                                      <p:cBhvr additive="base">
                                        <p:cTn id="71" dur="2000"/>
                                        <p:tgtEl>
                                          <p:spTgt spid="12"/>
                                        </p:tgtEl>
                                        <p:attrNameLst>
                                          <p:attrName>ppt_y</p:attrName>
                                        </p:attrNameLst>
                                      </p:cBhvr>
                                      <p:tavLst>
                                        <p:tav tm="0">
                                          <p:val>
                                            <p:strVal val="ppt_y"/>
                                          </p:val>
                                        </p:tav>
                                        <p:tav tm="100000">
                                          <p:val>
                                            <p:strVal val="1+ppt_h/2"/>
                                          </p:val>
                                        </p:tav>
                                      </p:tavLst>
                                    </p:anim>
                                    <p:set>
                                      <p:cBhvr>
                                        <p:cTn id="72" dur="1" fill="hold">
                                          <p:stCondLst>
                                            <p:cond delay="1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11" grpId="0" animBg="1"/>
      <p:bldP spid="11" grpId="1" animBg="1"/>
      <p:bldP spid="12" grpId="0" animBg="1"/>
      <p:bldP spid="12" grpId="1" animBg="1"/>
      <p:bldP spid="12" grpId="2" animBg="1"/>
      <p:bldP spid="12" grpId="3" animBg="1"/>
      <p:bldP spid="12" grpId="4" animBg="1"/>
      <p:bldP spid="12" grpId="5"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357290" y="0"/>
            <a:ext cx="7348558" cy="1214446"/>
          </a:xfrm>
        </p:spPr>
        <p:txBody>
          <a:bodyPr/>
          <a:lstStyle/>
          <a:p>
            <a:r>
              <a:rPr lang="ru-RU" b="1" dirty="0" smtClean="0"/>
              <a:t>На чем спал Балда в поповом доме?</a:t>
            </a:r>
            <a:endParaRPr lang="ru-RU" b="1" dirty="0"/>
          </a:p>
        </p:txBody>
      </p:sp>
      <p:sp>
        <p:nvSpPr>
          <p:cNvPr id="4" name="Управляющая кнопка: далее 3">
            <a:hlinkClick r:id="" action="ppaction://hlinkshowjump?jump=nextslide" highlightClick="1"/>
          </p:cNvPr>
          <p:cNvSpPr/>
          <p:nvPr/>
        </p:nvSpPr>
        <p:spPr>
          <a:xfrm>
            <a:off x="8530212" y="6387088"/>
            <a:ext cx="613788" cy="47091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Picture 2"/>
          <p:cNvPicPr>
            <a:picLocks noChangeAspect="1" noChangeArrowheads="1"/>
          </p:cNvPicPr>
          <p:nvPr/>
        </p:nvPicPr>
        <p:blipFill>
          <a:blip r:embed="rId2"/>
          <a:srcRect/>
          <a:stretch>
            <a:fillRect/>
          </a:stretch>
        </p:blipFill>
        <p:spPr bwMode="auto">
          <a:xfrm rot="16200000">
            <a:off x="-2821790" y="2821793"/>
            <a:ext cx="6858000" cy="1214414"/>
          </a:xfrm>
          <a:prstGeom prst="rect">
            <a:avLst/>
          </a:prstGeom>
          <a:noFill/>
          <a:ln w="9525">
            <a:noFill/>
            <a:miter lim="800000"/>
            <a:headEnd/>
            <a:tailEnd/>
          </a:ln>
          <a:effectLst/>
        </p:spPr>
      </p:pic>
      <p:pic>
        <p:nvPicPr>
          <p:cNvPr id="8196" name="Picture 4" descr="J:\школьная документация\школа\Дидактический материал по литературе\Презентации к урокам\Пушкин\Пушкин. Изучение в 5 классе\Иллюстрации к сказкам Пушкина\Scan10203.JPG"/>
          <p:cNvPicPr>
            <a:picLocks noChangeAspect="1" noChangeArrowheads="1"/>
          </p:cNvPicPr>
          <p:nvPr/>
        </p:nvPicPr>
        <p:blipFill>
          <a:blip r:embed="rId3"/>
          <a:srcRect/>
          <a:stretch>
            <a:fillRect/>
          </a:stretch>
        </p:blipFill>
        <p:spPr bwMode="auto">
          <a:xfrm>
            <a:off x="1214414" y="714356"/>
            <a:ext cx="3648757" cy="24638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197" name="Picture 5" descr="J:\школьная документация\школа\Дидактический материал по литературе\Презентации к урокам\Пушкин\Пушкин. Изучение в 5 классе\Иллюстрации к сказкам Пушкина\Scan10204.JPG"/>
          <p:cNvPicPr>
            <a:picLocks noChangeAspect="1" noChangeArrowheads="1"/>
          </p:cNvPicPr>
          <p:nvPr/>
        </p:nvPicPr>
        <p:blipFill>
          <a:blip r:embed="rId4"/>
          <a:srcRect/>
          <a:stretch>
            <a:fillRect/>
          </a:stretch>
        </p:blipFill>
        <p:spPr bwMode="auto">
          <a:xfrm>
            <a:off x="5643570" y="4286256"/>
            <a:ext cx="3657605" cy="2271214"/>
          </a:xfrm>
          <a:prstGeom prst="ellipse">
            <a:avLst/>
          </a:prstGeom>
          <a:ln>
            <a:noFill/>
          </a:ln>
          <a:effectLst>
            <a:softEdge rad="112500"/>
          </a:effectLst>
        </p:spPr>
      </p:pic>
      <p:sp>
        <p:nvSpPr>
          <p:cNvPr id="10" name="Облако 9"/>
          <p:cNvSpPr/>
          <p:nvPr/>
        </p:nvSpPr>
        <p:spPr>
          <a:xfrm>
            <a:off x="5929322" y="714356"/>
            <a:ext cx="2286016" cy="134302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t>На сене</a:t>
            </a:r>
            <a:endParaRPr lang="ru-RU" sz="2000" b="1" dirty="0"/>
          </a:p>
        </p:txBody>
      </p:sp>
      <p:sp>
        <p:nvSpPr>
          <p:cNvPr id="11" name="Облако 10"/>
          <p:cNvSpPr/>
          <p:nvPr/>
        </p:nvSpPr>
        <p:spPr>
          <a:xfrm>
            <a:off x="5929322" y="1857364"/>
            <a:ext cx="2286016" cy="134302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t>На соломе</a:t>
            </a:r>
            <a:endParaRPr lang="ru-RU" sz="2000" b="1" dirty="0"/>
          </a:p>
        </p:txBody>
      </p:sp>
      <p:sp>
        <p:nvSpPr>
          <p:cNvPr id="12" name="Облако 11"/>
          <p:cNvSpPr/>
          <p:nvPr/>
        </p:nvSpPr>
        <p:spPr>
          <a:xfrm>
            <a:off x="6143636" y="3071810"/>
            <a:ext cx="2286016" cy="134302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t>На кровати </a:t>
            </a:r>
            <a:endParaRPr lang="ru-RU" sz="2000" b="1" dirty="0"/>
          </a:p>
        </p:txBody>
      </p:sp>
      <p:pic>
        <p:nvPicPr>
          <p:cNvPr id="13" name="Picture 3" descr="C:\Documents and Settings\Admin\Рабочий стол\Использование триггеров\Задание № 2\Untitled-1.gif"/>
          <p:cNvPicPr>
            <a:picLocks noChangeAspect="1" noChangeArrowheads="1"/>
          </p:cNvPicPr>
          <p:nvPr/>
        </p:nvPicPr>
        <p:blipFill>
          <a:blip r:embed="rId5"/>
          <a:srcRect/>
          <a:stretch>
            <a:fillRect/>
          </a:stretch>
        </p:blipFill>
        <p:spPr bwMode="auto">
          <a:xfrm flipH="1">
            <a:off x="1214414" y="3571876"/>
            <a:ext cx="1988755" cy="2928958"/>
          </a:xfrm>
          <a:prstGeom prst="rect">
            <a:avLst/>
          </a:prstGeom>
          <a:noFill/>
        </p:spPr>
      </p:pic>
      <p:sp>
        <p:nvSpPr>
          <p:cNvPr id="14" name="Овальная выноска 13"/>
          <p:cNvSpPr/>
          <p:nvPr/>
        </p:nvSpPr>
        <p:spPr>
          <a:xfrm>
            <a:off x="3571868" y="3286124"/>
            <a:ext cx="2286016" cy="1500198"/>
          </a:xfrm>
          <a:prstGeom prst="wedgeEllipseCallout">
            <a:avLst>
              <a:gd name="adj1" fmla="val -116093"/>
              <a:gd name="adj2" fmla="val 9955"/>
            </a:avLst>
          </a:prstGeom>
          <a:gradFill flip="none" rotWithShape="1">
            <a:gsLst>
              <a:gs pos="0">
                <a:schemeClr val="accent1">
                  <a:lumMod val="20000"/>
                  <a:lumOff val="80000"/>
                  <a:alpha val="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b="1" dirty="0" smtClean="0">
                <a:solidFill>
                  <a:schemeClr val="accent1">
                    <a:lumMod val="75000"/>
                  </a:schemeClr>
                </a:solidFill>
                <a:effectLst>
                  <a:outerShdw blurRad="38100" dist="38100" dir="2700000" algn="tl">
                    <a:srgbClr val="000000">
                      <a:alpha val="43137"/>
                    </a:srgbClr>
                  </a:outerShdw>
                </a:effectLst>
                <a:latin typeface="CyrillicOld" pitchFamily="2" charset="0"/>
              </a:rPr>
              <a:t>Умница! Правильно думаешь!</a:t>
            </a:r>
            <a:endParaRPr lang="ru-RU" sz="2200" b="1" dirty="0">
              <a:solidFill>
                <a:schemeClr val="accent1">
                  <a:lumMod val="75000"/>
                </a:schemeClr>
              </a:solidFill>
              <a:effectLst>
                <a:outerShdw blurRad="38100" dist="38100" dir="2700000" algn="tl">
                  <a:srgbClr val="000000">
                    <a:alpha val="43137"/>
                  </a:srgbClr>
                </a:outerShdw>
              </a:effectLst>
              <a:latin typeface="CyrillicOld" pitchFamily="2" charset="0"/>
            </a:endParaRPr>
          </a:p>
        </p:txBody>
      </p:sp>
      <p:sp>
        <p:nvSpPr>
          <p:cNvPr id="15" name="Овальная выноска 14"/>
          <p:cNvSpPr/>
          <p:nvPr/>
        </p:nvSpPr>
        <p:spPr>
          <a:xfrm>
            <a:off x="3500430" y="4857760"/>
            <a:ext cx="2286016" cy="1500198"/>
          </a:xfrm>
          <a:prstGeom prst="wedgeEllipseCallout">
            <a:avLst>
              <a:gd name="adj1" fmla="val -119902"/>
              <a:gd name="adj2" fmla="val -92357"/>
            </a:avLst>
          </a:prstGeom>
          <a:gradFill flip="none" rotWithShape="1">
            <a:gsLst>
              <a:gs pos="0">
                <a:schemeClr val="accent1">
                  <a:lumMod val="20000"/>
                  <a:lumOff val="80000"/>
                  <a:alpha val="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b="1" dirty="0" smtClean="0">
                <a:solidFill>
                  <a:schemeClr val="accent1">
                    <a:lumMod val="75000"/>
                  </a:schemeClr>
                </a:solidFill>
                <a:effectLst>
                  <a:outerShdw blurRad="38100" dist="38100" dir="2700000" algn="tl">
                    <a:srgbClr val="000000">
                      <a:alpha val="43137"/>
                    </a:srgbClr>
                  </a:outerShdw>
                </a:effectLst>
                <a:latin typeface="CyrillicOld" pitchFamily="2" charset="0"/>
              </a:rPr>
              <a:t>Ошибка!!!</a:t>
            </a:r>
            <a:endParaRPr lang="ru-RU" sz="2200" b="1" dirty="0">
              <a:solidFill>
                <a:schemeClr val="accent1">
                  <a:lumMod val="75000"/>
                </a:schemeClr>
              </a:solidFill>
              <a:effectLst>
                <a:outerShdw blurRad="38100" dist="38100" dir="2700000" algn="tl">
                  <a:srgbClr val="000000">
                    <a:alpha val="43137"/>
                  </a:srgbClr>
                </a:outerShdw>
              </a:effectLst>
              <a:latin typeface="CyrillicOld" pitchFamily="2"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p:cBhvr>
                                        <p:cTn id="6" dur="2000" fill="hold"/>
                                        <p:tgtEl>
                                          <p:spTgt spid="10"/>
                                        </p:tgtEl>
                                        <p:attrNameLst>
                                          <p:attrName>fillcolor</p:attrName>
                                        </p:attrNameLst>
                                      </p:cBhvr>
                                      <p:to>
                                        <a:srgbClr val="2BE4F7"/>
                                      </p:to>
                                    </p:animClr>
                                    <p:set>
                                      <p:cBhvr>
                                        <p:cTn id="7" dur="2000" fill="hold"/>
                                        <p:tgtEl>
                                          <p:spTgt spid="10"/>
                                        </p:tgtEl>
                                        <p:attrNameLst>
                                          <p:attrName>fill.type</p:attrName>
                                        </p:attrNameLst>
                                      </p:cBhvr>
                                      <p:to>
                                        <p:strVal val="solid"/>
                                      </p:to>
                                    </p:set>
                                    <p:set>
                                      <p:cBhvr>
                                        <p:cTn id="8" dur="2000" fill="hold"/>
                                        <p:tgtEl>
                                          <p:spTgt spid="10"/>
                                        </p:tgtEl>
                                        <p:attrNameLst>
                                          <p:attrName>fill.on</p:attrName>
                                        </p:attrNameLst>
                                      </p:cBhvr>
                                      <p:to>
                                        <p:strVal val="true"/>
                                      </p:to>
                                    </p:set>
                                  </p:childTnLst>
                                </p:cTn>
                              </p:par>
                            </p:childTnLst>
                          </p:cTn>
                        </p:par>
                        <p:par>
                          <p:cTn id="9" fill="hold">
                            <p:stCondLst>
                              <p:cond delay="2000"/>
                            </p:stCondLst>
                            <p:childTnLst>
                              <p:par>
                                <p:cTn id="10" presetID="48" presetClass="entr" presetSubtype="0" accel="50000"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2000" fill="hold"/>
                                        <p:tgtEl>
                                          <p:spTgt spid="1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3" dur="2000" fill="hold"/>
                                        <p:tgtEl>
                                          <p:spTgt spid="15"/>
                                        </p:tgtEl>
                                        <p:attrNameLst>
                                          <p:attrName>ppt_x</p:attrName>
                                        </p:attrNameLst>
                                      </p:cBhvr>
                                      <p:tavLst>
                                        <p:tav tm="0">
                                          <p:val>
                                            <p:fltVal val="-1"/>
                                          </p:val>
                                        </p:tav>
                                        <p:tav tm="50000">
                                          <p:val>
                                            <p:fltVal val="0.95"/>
                                          </p:val>
                                        </p:tav>
                                        <p:tav tm="100000">
                                          <p:val>
                                            <p:strVal val="#ppt_x"/>
                                          </p:val>
                                        </p:tav>
                                      </p:tavLst>
                                    </p:anim>
                                    <p:anim calcmode="lin" valueType="num">
                                      <p:cBhvr>
                                        <p:cTn id="14" dur="2000" fill="hold"/>
                                        <p:tgtEl>
                                          <p:spTgt spid="15"/>
                                        </p:tgtEl>
                                        <p:attrNameLst>
                                          <p:attrName>ppt_y</p:attrName>
                                        </p:attrNameLst>
                                      </p:cBhvr>
                                      <p:tavLst>
                                        <p:tav tm="0">
                                          <p:val>
                                            <p:strVal val="#ppt_y"/>
                                          </p:val>
                                        </p:tav>
                                        <p:tav tm="100000">
                                          <p:val>
                                            <p:strVal val="#ppt_y"/>
                                          </p:val>
                                        </p:tav>
                                      </p:tavLst>
                                    </p:anim>
                                    <p:animEffect transition="in" filter="fade">
                                      <p:cBhvr>
                                        <p:cTn id="15" dur="2000"/>
                                        <p:tgtEl>
                                          <p:spTgt spid="15"/>
                                        </p:tgtEl>
                                      </p:cBhvr>
                                    </p:animEffect>
                                  </p:childTnLst>
                                </p:cTn>
                              </p:par>
                            </p:childTnLst>
                          </p:cTn>
                        </p:par>
                        <p:par>
                          <p:cTn id="16" fill="hold">
                            <p:stCondLst>
                              <p:cond delay="4000"/>
                            </p:stCondLst>
                            <p:childTnLst>
                              <p:par>
                                <p:cTn id="17" presetID="9" presetClass="exit" presetSubtype="0" fill="hold" grpId="1" nodeType="afterEffect">
                                  <p:stCondLst>
                                    <p:cond delay="1000"/>
                                  </p:stCondLst>
                                  <p:childTnLst>
                                    <p:animEffect transition="out" filter="dissolve">
                                      <p:cBhvr>
                                        <p:cTn id="18" dur="2000"/>
                                        <p:tgtEl>
                                          <p:spTgt spid="15"/>
                                        </p:tgtEl>
                                      </p:cBhvr>
                                    </p:animEffect>
                                    <p:set>
                                      <p:cBhvr>
                                        <p:cTn id="19" dur="1" fill="hold">
                                          <p:stCondLst>
                                            <p:cond delay="19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11"/>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p:cBhvr>
                                        <p:cTn id="24" dur="2000" fill="hold"/>
                                        <p:tgtEl>
                                          <p:spTgt spid="11"/>
                                        </p:tgtEl>
                                        <p:attrNameLst>
                                          <p:attrName>fillcolor</p:attrName>
                                        </p:attrNameLst>
                                      </p:cBhvr>
                                      <p:to>
                                        <a:schemeClr val="accent2"/>
                                      </p:to>
                                    </p:animClr>
                                    <p:set>
                                      <p:cBhvr>
                                        <p:cTn id="25" dur="2000" fill="hold"/>
                                        <p:tgtEl>
                                          <p:spTgt spid="11"/>
                                        </p:tgtEl>
                                        <p:attrNameLst>
                                          <p:attrName>fill.type</p:attrName>
                                        </p:attrNameLst>
                                      </p:cBhvr>
                                      <p:to>
                                        <p:strVal val="solid"/>
                                      </p:to>
                                    </p:set>
                                    <p:set>
                                      <p:cBhvr>
                                        <p:cTn id="26" dur="2000" fill="hold"/>
                                        <p:tgtEl>
                                          <p:spTgt spid="11"/>
                                        </p:tgtEl>
                                        <p:attrNameLst>
                                          <p:attrName>fill.on</p:attrName>
                                        </p:attrNameLst>
                                      </p:cBhvr>
                                      <p:to>
                                        <p:strVal val="true"/>
                                      </p:to>
                                    </p:set>
                                  </p:childTnLst>
                                </p:cTn>
                              </p:par>
                            </p:childTnLst>
                          </p:cTn>
                        </p:par>
                        <p:par>
                          <p:cTn id="27" fill="hold">
                            <p:stCondLst>
                              <p:cond delay="2000"/>
                            </p:stCondLst>
                            <p:childTnLst>
                              <p:par>
                                <p:cTn id="28" presetID="15" presetClass="entr" presetSubtype="0"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2000" fill="hold"/>
                                        <p:tgtEl>
                                          <p:spTgt spid="14"/>
                                        </p:tgtEl>
                                        <p:attrNameLst>
                                          <p:attrName>ppt_w</p:attrName>
                                        </p:attrNameLst>
                                      </p:cBhvr>
                                      <p:tavLst>
                                        <p:tav tm="0">
                                          <p:val>
                                            <p:fltVal val="0"/>
                                          </p:val>
                                        </p:tav>
                                        <p:tav tm="100000">
                                          <p:val>
                                            <p:strVal val="#ppt_w"/>
                                          </p:val>
                                        </p:tav>
                                      </p:tavLst>
                                    </p:anim>
                                    <p:anim calcmode="lin" valueType="num">
                                      <p:cBhvr>
                                        <p:cTn id="31" dur="2000" fill="hold"/>
                                        <p:tgtEl>
                                          <p:spTgt spid="14"/>
                                        </p:tgtEl>
                                        <p:attrNameLst>
                                          <p:attrName>ppt_h</p:attrName>
                                        </p:attrNameLst>
                                      </p:cBhvr>
                                      <p:tavLst>
                                        <p:tav tm="0">
                                          <p:val>
                                            <p:fltVal val="0"/>
                                          </p:val>
                                        </p:tav>
                                        <p:tav tm="100000">
                                          <p:val>
                                            <p:strVal val="#ppt_h"/>
                                          </p:val>
                                        </p:tav>
                                      </p:tavLst>
                                    </p:anim>
                                    <p:anim calcmode="lin" valueType="num">
                                      <p:cBhvr>
                                        <p:cTn id="32" dur="2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33" dur="2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par>
                          <p:cTn id="34" fill="hold">
                            <p:stCondLst>
                              <p:cond delay="4000"/>
                            </p:stCondLst>
                            <p:childTnLst>
                              <p:par>
                                <p:cTn id="35" presetID="9" presetClass="exit" presetSubtype="0" fill="hold" grpId="1" nodeType="afterEffect">
                                  <p:stCondLst>
                                    <p:cond delay="0"/>
                                  </p:stCondLst>
                                  <p:childTnLst>
                                    <p:animEffect transition="out" filter="dissolve">
                                      <p:cBhvr>
                                        <p:cTn id="36" dur="2000"/>
                                        <p:tgtEl>
                                          <p:spTgt spid="14"/>
                                        </p:tgtEl>
                                      </p:cBhvr>
                                    </p:animEffect>
                                    <p:set>
                                      <p:cBhvr>
                                        <p:cTn id="37" dur="1" fill="hold">
                                          <p:stCondLst>
                                            <p:cond delay="1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38" restart="whenNotActive" fill="hold" evtFilter="cancelBubble" nodeType="interactiveSeq">
                <p:stCondLst>
                  <p:cond evt="onClick" delay="0">
                    <p:tgtEl>
                      <p:spTgt spid="12"/>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p:cBhvr>
                                        <p:cTn id="42" dur="2000" fill="hold"/>
                                        <p:tgtEl>
                                          <p:spTgt spid="12"/>
                                        </p:tgtEl>
                                        <p:attrNameLst>
                                          <p:attrName>fillcolor</p:attrName>
                                        </p:attrNameLst>
                                      </p:cBhvr>
                                      <p:to>
                                        <a:schemeClr val="hlink"/>
                                      </p:to>
                                    </p:animClr>
                                    <p:set>
                                      <p:cBhvr>
                                        <p:cTn id="43" dur="2000" fill="hold"/>
                                        <p:tgtEl>
                                          <p:spTgt spid="12"/>
                                        </p:tgtEl>
                                        <p:attrNameLst>
                                          <p:attrName>fill.type</p:attrName>
                                        </p:attrNameLst>
                                      </p:cBhvr>
                                      <p:to>
                                        <p:strVal val="solid"/>
                                      </p:to>
                                    </p:set>
                                    <p:set>
                                      <p:cBhvr>
                                        <p:cTn id="44" dur="2000" fill="hold"/>
                                        <p:tgtEl>
                                          <p:spTgt spid="12"/>
                                        </p:tgtEl>
                                        <p:attrNameLst>
                                          <p:attrName>fill.on</p:attrName>
                                        </p:attrNameLst>
                                      </p:cBhvr>
                                      <p:to>
                                        <p:strVal val="true"/>
                                      </p:to>
                                    </p:set>
                                  </p:childTnLst>
                                </p:cTn>
                              </p:par>
                            </p:childTnLst>
                          </p:cTn>
                        </p:par>
                        <p:par>
                          <p:cTn id="45" fill="hold">
                            <p:stCondLst>
                              <p:cond delay="2000"/>
                            </p:stCondLst>
                            <p:childTnLst>
                              <p:par>
                                <p:cTn id="46" presetID="55" presetClass="entr" presetSubtype="0" fill="hold" grpId="2"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2000" fill="hold"/>
                                        <p:tgtEl>
                                          <p:spTgt spid="15"/>
                                        </p:tgtEl>
                                        <p:attrNameLst>
                                          <p:attrName>ppt_w</p:attrName>
                                        </p:attrNameLst>
                                      </p:cBhvr>
                                      <p:tavLst>
                                        <p:tav tm="0">
                                          <p:val>
                                            <p:strVal val="#ppt_w*0.70"/>
                                          </p:val>
                                        </p:tav>
                                        <p:tav tm="100000">
                                          <p:val>
                                            <p:strVal val="#ppt_w"/>
                                          </p:val>
                                        </p:tav>
                                      </p:tavLst>
                                    </p:anim>
                                    <p:anim calcmode="lin" valueType="num">
                                      <p:cBhvr>
                                        <p:cTn id="49" dur="2000" fill="hold"/>
                                        <p:tgtEl>
                                          <p:spTgt spid="15"/>
                                        </p:tgtEl>
                                        <p:attrNameLst>
                                          <p:attrName>ppt_h</p:attrName>
                                        </p:attrNameLst>
                                      </p:cBhvr>
                                      <p:tavLst>
                                        <p:tav tm="0">
                                          <p:val>
                                            <p:strVal val="#ppt_h"/>
                                          </p:val>
                                        </p:tav>
                                        <p:tav tm="100000">
                                          <p:val>
                                            <p:strVal val="#ppt_h"/>
                                          </p:val>
                                        </p:tav>
                                      </p:tavLst>
                                    </p:anim>
                                    <p:animEffect transition="in" filter="fade">
                                      <p:cBhvr>
                                        <p:cTn id="50" dur="2000"/>
                                        <p:tgtEl>
                                          <p:spTgt spid="15"/>
                                        </p:tgtEl>
                                      </p:cBhvr>
                                    </p:animEffect>
                                  </p:childTnLst>
                                </p:cTn>
                              </p:par>
                            </p:childTnLst>
                          </p:cTn>
                        </p:par>
                        <p:par>
                          <p:cTn id="51" fill="hold">
                            <p:stCondLst>
                              <p:cond delay="4000"/>
                            </p:stCondLst>
                            <p:childTnLst>
                              <p:par>
                                <p:cTn id="52" presetID="5" presetClass="exit" presetSubtype="10" fill="hold" grpId="3" nodeType="afterEffect">
                                  <p:stCondLst>
                                    <p:cond delay="0"/>
                                  </p:stCondLst>
                                  <p:childTnLst>
                                    <p:animEffect transition="out" filter="checkerboard(across)">
                                      <p:cBhvr>
                                        <p:cTn id="53" dur="2000"/>
                                        <p:tgtEl>
                                          <p:spTgt spid="15"/>
                                        </p:tgtEl>
                                      </p:cBhvr>
                                    </p:animEffect>
                                    <p:set>
                                      <p:cBhvr>
                                        <p:cTn id="54" dur="1" fill="hold">
                                          <p:stCondLst>
                                            <p:cond delay="19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4" grpId="0" animBg="1"/>
      <p:bldP spid="14" grpId="1" animBg="1"/>
      <p:bldP spid="15" grpId="0" animBg="1"/>
      <p:bldP spid="15" grpId="1" animBg="1"/>
      <p:bldP spid="15" grpId="2" animBg="1"/>
      <p:bldP spid="15" grpId="3"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71538" y="142853"/>
            <a:ext cx="7634310" cy="1500198"/>
          </a:xfrm>
        </p:spPr>
        <p:txBody>
          <a:bodyPr>
            <a:normAutofit/>
          </a:bodyPr>
          <a:lstStyle/>
          <a:p>
            <a:r>
              <a:rPr lang="ru-RU" sz="2400" b="1" dirty="0" smtClean="0"/>
              <a:t>Летом 1831 года А.С.Пушкин и В.А.Жуковский «состязались» в сочинении сказок. Какая сказка принесла поэту победу над своим учителем?</a:t>
            </a:r>
            <a:endParaRPr lang="ru-RU" sz="2400" b="1" dirty="0"/>
          </a:p>
        </p:txBody>
      </p:sp>
      <p:sp>
        <p:nvSpPr>
          <p:cNvPr id="4" name="Управляющая кнопка: далее 3">
            <a:hlinkClick r:id="" action="ppaction://hlinkshowjump?jump=nextslide" highlightClick="1"/>
          </p:cNvPr>
          <p:cNvSpPr/>
          <p:nvPr/>
        </p:nvSpPr>
        <p:spPr>
          <a:xfrm>
            <a:off x="8530212" y="6387088"/>
            <a:ext cx="613788" cy="47091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Picture 2"/>
          <p:cNvPicPr>
            <a:picLocks noChangeAspect="1" noChangeArrowheads="1"/>
          </p:cNvPicPr>
          <p:nvPr/>
        </p:nvPicPr>
        <p:blipFill>
          <a:blip r:embed="rId2"/>
          <a:srcRect/>
          <a:stretch>
            <a:fillRect/>
          </a:stretch>
        </p:blipFill>
        <p:spPr bwMode="auto">
          <a:xfrm rot="16200000">
            <a:off x="-3000388" y="3000388"/>
            <a:ext cx="6858000" cy="857224"/>
          </a:xfrm>
          <a:prstGeom prst="rect">
            <a:avLst/>
          </a:prstGeom>
          <a:noFill/>
          <a:ln w="9525">
            <a:noFill/>
            <a:miter lim="800000"/>
            <a:headEnd/>
            <a:tailEnd/>
          </a:ln>
          <a:effectLst/>
        </p:spPr>
      </p:pic>
      <p:pic>
        <p:nvPicPr>
          <p:cNvPr id="9218" name="Picture 2" descr="J:\школьная документация\школа\Дидактический материал по литературе\Презентации к урокам\Пушкин\Пушкин. Изучение в 5 классе\Иллюстрации к сказкам Пушкина\Scan10197.JPG"/>
          <p:cNvPicPr>
            <a:picLocks noChangeAspect="1" noChangeArrowheads="1"/>
          </p:cNvPicPr>
          <p:nvPr/>
        </p:nvPicPr>
        <p:blipFill>
          <a:blip r:embed="rId3"/>
          <a:srcRect/>
          <a:stretch>
            <a:fillRect/>
          </a:stretch>
        </p:blipFill>
        <p:spPr bwMode="auto">
          <a:xfrm>
            <a:off x="6072166" y="1357298"/>
            <a:ext cx="3071834" cy="2108387"/>
          </a:xfrm>
          <a:prstGeom prst="rect">
            <a:avLst/>
          </a:prstGeom>
          <a:noFill/>
        </p:spPr>
      </p:pic>
      <p:pic>
        <p:nvPicPr>
          <p:cNvPr id="9219" name="Picture 3" descr="J:\школьная документация\школа\Дидактический материал по литературе\Презентации к урокам\Пушкин\Пушкин. Изучение в 5 классе\Иллюстрации к сказкам Пушкина\Scan10209.JPG"/>
          <p:cNvPicPr>
            <a:picLocks noChangeAspect="1" noChangeArrowheads="1"/>
          </p:cNvPicPr>
          <p:nvPr/>
        </p:nvPicPr>
        <p:blipFill>
          <a:blip r:embed="rId4" cstate="print"/>
          <a:srcRect/>
          <a:stretch>
            <a:fillRect/>
          </a:stretch>
        </p:blipFill>
        <p:spPr bwMode="auto">
          <a:xfrm>
            <a:off x="6143636" y="3553492"/>
            <a:ext cx="2422522" cy="3304508"/>
          </a:xfrm>
          <a:prstGeom prst="rect">
            <a:avLst/>
          </a:prstGeom>
          <a:noFill/>
        </p:spPr>
      </p:pic>
      <p:pic>
        <p:nvPicPr>
          <p:cNvPr id="9220" name="Picture 4" descr="J:\школьная документация\школа\Дидактический материал по литературе\Презентации к урокам\Пушкин\Пушкин. Изучение в 5 классе\Иллюстрации к сказкам Пушкина\Scan10182.JPG"/>
          <p:cNvPicPr>
            <a:picLocks noChangeAspect="1" noChangeArrowheads="1"/>
          </p:cNvPicPr>
          <p:nvPr/>
        </p:nvPicPr>
        <p:blipFill>
          <a:blip r:embed="rId5" cstate="print"/>
          <a:srcRect/>
          <a:stretch>
            <a:fillRect/>
          </a:stretch>
        </p:blipFill>
        <p:spPr bwMode="auto">
          <a:xfrm>
            <a:off x="928662" y="1357298"/>
            <a:ext cx="2286016" cy="3003830"/>
          </a:xfrm>
          <a:prstGeom prst="rect">
            <a:avLst/>
          </a:prstGeom>
          <a:noFill/>
        </p:spPr>
      </p:pic>
      <p:pic>
        <p:nvPicPr>
          <p:cNvPr id="9221" name="Picture 5" descr="J:\школьная документация\школа\Дидактический материал по литературе\Презентации к урокам\Пушкин\Пушкин. Изучение в 5 классе\Иллюстрации к сказкам Пушкина\Scan10189.JPG"/>
          <p:cNvPicPr>
            <a:picLocks noChangeAspect="1" noChangeArrowheads="1"/>
          </p:cNvPicPr>
          <p:nvPr/>
        </p:nvPicPr>
        <p:blipFill>
          <a:blip r:embed="rId6"/>
          <a:srcRect/>
          <a:stretch>
            <a:fillRect/>
          </a:stretch>
        </p:blipFill>
        <p:spPr bwMode="auto">
          <a:xfrm>
            <a:off x="1000100" y="4572008"/>
            <a:ext cx="2857520" cy="2129646"/>
          </a:xfrm>
          <a:prstGeom prst="rect">
            <a:avLst/>
          </a:prstGeom>
          <a:noFill/>
        </p:spPr>
      </p:pic>
      <p:pic>
        <p:nvPicPr>
          <p:cNvPr id="10" name="Picture 7" descr="А"/>
          <p:cNvPicPr>
            <a:picLocks noChangeAspect="1" noChangeArrowheads="1"/>
          </p:cNvPicPr>
          <p:nvPr/>
        </p:nvPicPr>
        <p:blipFill>
          <a:blip r:embed="rId7"/>
          <a:srcRect/>
          <a:stretch>
            <a:fillRect/>
          </a:stretch>
        </p:blipFill>
        <p:spPr bwMode="auto">
          <a:xfrm>
            <a:off x="4071934" y="3718761"/>
            <a:ext cx="1785950" cy="2347859"/>
          </a:xfrm>
          <a:prstGeom prst="ellipse">
            <a:avLst/>
          </a:prstGeom>
          <a:ln>
            <a:noFill/>
          </a:ln>
          <a:effectLst>
            <a:softEdge rad="112500"/>
          </a:effectLst>
        </p:spPr>
      </p:pic>
      <p:sp>
        <p:nvSpPr>
          <p:cNvPr id="11" name="Выноска-облако 10"/>
          <p:cNvSpPr/>
          <p:nvPr/>
        </p:nvSpPr>
        <p:spPr>
          <a:xfrm>
            <a:off x="3286116" y="1428736"/>
            <a:ext cx="2133616" cy="1438284"/>
          </a:xfrm>
          <a:prstGeom prst="cloudCallout">
            <a:avLst>
              <a:gd name="adj1" fmla="val 9807"/>
              <a:gd name="adj2" fmla="val 123793"/>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t>Ошибка!</a:t>
            </a:r>
            <a:endParaRPr lang="ru-RU" b="1" dirty="0"/>
          </a:p>
        </p:txBody>
      </p:sp>
      <p:sp>
        <p:nvSpPr>
          <p:cNvPr id="12" name="Выноска-облако 11"/>
          <p:cNvSpPr/>
          <p:nvPr/>
        </p:nvSpPr>
        <p:spPr>
          <a:xfrm>
            <a:off x="3438516" y="1581136"/>
            <a:ext cx="2133616" cy="1438284"/>
          </a:xfrm>
          <a:prstGeom prst="cloudCallout">
            <a:avLst>
              <a:gd name="adj1" fmla="val 9807"/>
              <a:gd name="adj2" fmla="val 123793"/>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t>Умница!</a:t>
            </a:r>
            <a:endParaRPr lang="ru-RU" b="1"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221"/>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p:cBhvr>
                                        <p:cTn id="6" dur="2000" fill="hold"/>
                                        <p:tgtEl>
                                          <p:spTgt spid="9221"/>
                                        </p:tgtEl>
                                        <p:attrNameLst>
                                          <p:attrName>fillcolor</p:attrName>
                                        </p:attrNameLst>
                                      </p:cBhvr>
                                      <p:to>
                                        <a:schemeClr val="accent2"/>
                                      </p:to>
                                    </p:animClr>
                                    <p:set>
                                      <p:cBhvr>
                                        <p:cTn id="7" dur="2000" fill="hold"/>
                                        <p:tgtEl>
                                          <p:spTgt spid="9221"/>
                                        </p:tgtEl>
                                        <p:attrNameLst>
                                          <p:attrName>fill.type</p:attrName>
                                        </p:attrNameLst>
                                      </p:cBhvr>
                                      <p:to>
                                        <p:strVal val="solid"/>
                                      </p:to>
                                    </p:set>
                                    <p:set>
                                      <p:cBhvr>
                                        <p:cTn id="8" dur="2000" fill="hold"/>
                                        <p:tgtEl>
                                          <p:spTgt spid="9221"/>
                                        </p:tgtEl>
                                        <p:attrNameLst>
                                          <p:attrName>fill.on</p:attrName>
                                        </p:attrNameLst>
                                      </p:cBhvr>
                                      <p:to>
                                        <p:strVal val="true"/>
                                      </p:to>
                                    </p:set>
                                  </p:childTnLst>
                                </p:cTn>
                              </p:par>
                            </p:childTnLst>
                          </p:cTn>
                        </p:par>
                        <p:par>
                          <p:cTn id="9" fill="hold">
                            <p:stCondLst>
                              <p:cond delay="2000"/>
                            </p:stCondLst>
                            <p:childTnLst>
                              <p:par>
                                <p:cTn id="10" presetID="2" presetClass="entr" presetSubtype="6" fill="hold" grpId="1"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2000" fill="hold"/>
                                        <p:tgtEl>
                                          <p:spTgt spid="12"/>
                                        </p:tgtEl>
                                        <p:attrNameLst>
                                          <p:attrName>ppt_x</p:attrName>
                                        </p:attrNameLst>
                                      </p:cBhvr>
                                      <p:tavLst>
                                        <p:tav tm="0">
                                          <p:val>
                                            <p:strVal val="1+#ppt_w/2"/>
                                          </p:val>
                                        </p:tav>
                                        <p:tav tm="100000">
                                          <p:val>
                                            <p:strVal val="#ppt_x"/>
                                          </p:val>
                                        </p:tav>
                                      </p:tavLst>
                                    </p:anim>
                                    <p:anim calcmode="lin" valueType="num">
                                      <p:cBhvr additive="base">
                                        <p:cTn id="13" dur="2000" fill="hold"/>
                                        <p:tgtEl>
                                          <p:spTgt spid="12"/>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9" presetClass="exit" presetSubtype="0" fill="hold" grpId="0" nodeType="afterEffect">
                                  <p:stCondLst>
                                    <p:cond delay="1500"/>
                                  </p:stCondLst>
                                  <p:childTnLst>
                                    <p:animEffect transition="out" filter="dissolve">
                                      <p:cBhvr>
                                        <p:cTn id="16" dur="2000"/>
                                        <p:tgtEl>
                                          <p:spTgt spid="12"/>
                                        </p:tgtEl>
                                      </p:cBhvr>
                                    </p:animEffect>
                                    <p:set>
                                      <p:cBhvr>
                                        <p:cTn id="17" dur="1" fill="hold">
                                          <p:stCondLst>
                                            <p:cond delay="1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9221"/>
                  </p:tgtEl>
                </p:cond>
              </p:nextCondLst>
            </p:seq>
            <p:seq concurrent="1" nextAc="seek">
              <p:cTn id="18" restart="whenNotActive" fill="hold" evtFilter="cancelBubble" nodeType="interactiveSeq">
                <p:stCondLst>
                  <p:cond evt="onClick" delay="0">
                    <p:tgtEl>
                      <p:spTgt spid="9220"/>
                    </p:tgtEl>
                  </p:cond>
                </p:stCondLst>
                <p:endSync evt="end" delay="0">
                  <p:rtn val="all"/>
                </p:endSync>
                <p:childTnLst>
                  <p:par>
                    <p:cTn id="19" fill="hold">
                      <p:stCondLst>
                        <p:cond delay="0"/>
                      </p:stCondLst>
                      <p:childTnLst>
                        <p:par>
                          <p:cTn id="20" fill="hold">
                            <p:stCondLst>
                              <p:cond delay="0"/>
                            </p:stCondLst>
                            <p:childTnLst>
                              <p:par>
                                <p:cTn id="21" presetID="1" presetClass="emph" presetSubtype="2" fill="hold" nodeType="clickEffect">
                                  <p:stCondLst>
                                    <p:cond delay="0"/>
                                  </p:stCondLst>
                                  <p:childTnLst>
                                    <p:animClr clrSpc="rgb">
                                      <p:cBhvr>
                                        <p:cTn id="22" dur="2000" fill="hold"/>
                                        <p:tgtEl>
                                          <p:spTgt spid="9220"/>
                                        </p:tgtEl>
                                        <p:attrNameLst>
                                          <p:attrName>fillcolor</p:attrName>
                                        </p:attrNameLst>
                                      </p:cBhvr>
                                      <p:to>
                                        <a:schemeClr val="accent2"/>
                                      </p:to>
                                    </p:animClr>
                                    <p:set>
                                      <p:cBhvr>
                                        <p:cTn id="23" dur="2000" fill="hold"/>
                                        <p:tgtEl>
                                          <p:spTgt spid="9220"/>
                                        </p:tgtEl>
                                        <p:attrNameLst>
                                          <p:attrName>fill.type</p:attrName>
                                        </p:attrNameLst>
                                      </p:cBhvr>
                                      <p:to>
                                        <p:strVal val="solid"/>
                                      </p:to>
                                    </p:set>
                                    <p:set>
                                      <p:cBhvr>
                                        <p:cTn id="24" dur="2000" fill="hold"/>
                                        <p:tgtEl>
                                          <p:spTgt spid="9220"/>
                                        </p:tgtEl>
                                        <p:attrNameLst>
                                          <p:attrName>fill.on</p:attrName>
                                        </p:attrNameLst>
                                      </p:cBhvr>
                                      <p:to>
                                        <p:strVal val="true"/>
                                      </p:to>
                                    </p:set>
                                  </p:childTnLst>
                                </p:cTn>
                              </p:par>
                            </p:childTnLst>
                          </p:cTn>
                        </p:par>
                        <p:par>
                          <p:cTn id="25" fill="hold">
                            <p:stCondLst>
                              <p:cond delay="2000"/>
                            </p:stCondLst>
                            <p:childTnLst>
                              <p:par>
                                <p:cTn id="26" presetID="55" presetClass="entr" presetSubtype="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2000" fill="hold"/>
                                        <p:tgtEl>
                                          <p:spTgt spid="11"/>
                                        </p:tgtEl>
                                        <p:attrNameLst>
                                          <p:attrName>ppt_w</p:attrName>
                                        </p:attrNameLst>
                                      </p:cBhvr>
                                      <p:tavLst>
                                        <p:tav tm="0">
                                          <p:val>
                                            <p:strVal val="#ppt_w*0.70"/>
                                          </p:val>
                                        </p:tav>
                                        <p:tav tm="100000">
                                          <p:val>
                                            <p:strVal val="#ppt_w"/>
                                          </p:val>
                                        </p:tav>
                                      </p:tavLst>
                                    </p:anim>
                                    <p:anim calcmode="lin" valueType="num">
                                      <p:cBhvr>
                                        <p:cTn id="29" dur="2000" fill="hold"/>
                                        <p:tgtEl>
                                          <p:spTgt spid="11"/>
                                        </p:tgtEl>
                                        <p:attrNameLst>
                                          <p:attrName>ppt_h</p:attrName>
                                        </p:attrNameLst>
                                      </p:cBhvr>
                                      <p:tavLst>
                                        <p:tav tm="0">
                                          <p:val>
                                            <p:strVal val="#ppt_h"/>
                                          </p:val>
                                        </p:tav>
                                        <p:tav tm="100000">
                                          <p:val>
                                            <p:strVal val="#ppt_h"/>
                                          </p:val>
                                        </p:tav>
                                      </p:tavLst>
                                    </p:anim>
                                    <p:animEffect transition="in" filter="fade">
                                      <p:cBhvr>
                                        <p:cTn id="30" dur="2000"/>
                                        <p:tgtEl>
                                          <p:spTgt spid="11"/>
                                        </p:tgtEl>
                                      </p:cBhvr>
                                    </p:animEffect>
                                  </p:childTnLst>
                                </p:cTn>
                              </p:par>
                            </p:childTnLst>
                          </p:cTn>
                        </p:par>
                        <p:par>
                          <p:cTn id="31" fill="hold">
                            <p:stCondLst>
                              <p:cond delay="4000"/>
                            </p:stCondLst>
                            <p:childTnLst>
                              <p:par>
                                <p:cTn id="32" presetID="9" presetClass="exit" presetSubtype="0" fill="hold" grpId="1" nodeType="afterEffect">
                                  <p:stCondLst>
                                    <p:cond delay="0"/>
                                  </p:stCondLst>
                                  <p:childTnLst>
                                    <p:animEffect transition="out" filter="dissolve">
                                      <p:cBhvr>
                                        <p:cTn id="33" dur="2000"/>
                                        <p:tgtEl>
                                          <p:spTgt spid="11"/>
                                        </p:tgtEl>
                                      </p:cBhvr>
                                    </p:animEffect>
                                    <p:set>
                                      <p:cBhvr>
                                        <p:cTn id="34" dur="1" fill="hold">
                                          <p:stCondLst>
                                            <p:cond delay="1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9220"/>
                  </p:tgtEl>
                </p:cond>
              </p:nextCondLst>
            </p:seq>
            <p:seq concurrent="1" nextAc="seek">
              <p:cTn id="35" restart="whenNotActive" fill="hold" evtFilter="cancelBubble" nodeType="interactiveSeq">
                <p:stCondLst>
                  <p:cond evt="onClick" delay="0">
                    <p:tgtEl>
                      <p:spTgt spid="9218"/>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p:cBhvr>
                                        <p:cTn id="39" dur="2000" fill="hold"/>
                                        <p:tgtEl>
                                          <p:spTgt spid="9218"/>
                                        </p:tgtEl>
                                        <p:attrNameLst>
                                          <p:attrName>fillcolor</p:attrName>
                                        </p:attrNameLst>
                                      </p:cBhvr>
                                      <p:to>
                                        <a:schemeClr val="accent2"/>
                                      </p:to>
                                    </p:animClr>
                                    <p:set>
                                      <p:cBhvr>
                                        <p:cTn id="40" dur="2000" fill="hold"/>
                                        <p:tgtEl>
                                          <p:spTgt spid="9218"/>
                                        </p:tgtEl>
                                        <p:attrNameLst>
                                          <p:attrName>fill.type</p:attrName>
                                        </p:attrNameLst>
                                      </p:cBhvr>
                                      <p:to>
                                        <p:strVal val="solid"/>
                                      </p:to>
                                    </p:set>
                                    <p:set>
                                      <p:cBhvr>
                                        <p:cTn id="41" dur="2000" fill="hold"/>
                                        <p:tgtEl>
                                          <p:spTgt spid="9218"/>
                                        </p:tgtEl>
                                        <p:attrNameLst>
                                          <p:attrName>fill.on</p:attrName>
                                        </p:attrNameLst>
                                      </p:cBhvr>
                                      <p:to>
                                        <p:strVal val="true"/>
                                      </p:to>
                                    </p:set>
                                  </p:childTnLst>
                                </p:cTn>
                              </p:par>
                            </p:childTnLst>
                          </p:cTn>
                        </p:par>
                        <p:par>
                          <p:cTn id="42" fill="hold">
                            <p:stCondLst>
                              <p:cond delay="2000"/>
                            </p:stCondLst>
                            <p:childTnLst>
                              <p:par>
                                <p:cTn id="43" presetID="2" presetClass="entr" presetSubtype="12" fill="hold" grpId="2"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2000" fill="hold"/>
                                        <p:tgtEl>
                                          <p:spTgt spid="11"/>
                                        </p:tgtEl>
                                        <p:attrNameLst>
                                          <p:attrName>ppt_x</p:attrName>
                                        </p:attrNameLst>
                                      </p:cBhvr>
                                      <p:tavLst>
                                        <p:tav tm="0">
                                          <p:val>
                                            <p:strVal val="0-#ppt_w/2"/>
                                          </p:val>
                                        </p:tav>
                                        <p:tav tm="100000">
                                          <p:val>
                                            <p:strVal val="#ppt_x"/>
                                          </p:val>
                                        </p:tav>
                                      </p:tavLst>
                                    </p:anim>
                                    <p:anim calcmode="lin" valueType="num">
                                      <p:cBhvr additive="base">
                                        <p:cTn id="46" dur="2000" fill="hold"/>
                                        <p:tgtEl>
                                          <p:spTgt spid="11"/>
                                        </p:tgtEl>
                                        <p:attrNameLst>
                                          <p:attrName>ppt_y</p:attrName>
                                        </p:attrNameLst>
                                      </p:cBhvr>
                                      <p:tavLst>
                                        <p:tav tm="0">
                                          <p:val>
                                            <p:strVal val="1+#ppt_h/2"/>
                                          </p:val>
                                        </p:tav>
                                        <p:tav tm="100000">
                                          <p:val>
                                            <p:strVal val="#ppt_y"/>
                                          </p:val>
                                        </p:tav>
                                      </p:tavLst>
                                    </p:anim>
                                  </p:childTnLst>
                                </p:cTn>
                              </p:par>
                            </p:childTnLst>
                          </p:cTn>
                        </p:par>
                        <p:par>
                          <p:cTn id="47" fill="hold">
                            <p:stCondLst>
                              <p:cond delay="4000"/>
                            </p:stCondLst>
                            <p:childTnLst>
                              <p:par>
                                <p:cTn id="48" presetID="5" presetClass="exit" presetSubtype="10" fill="hold" grpId="3" nodeType="afterEffect">
                                  <p:stCondLst>
                                    <p:cond delay="0"/>
                                  </p:stCondLst>
                                  <p:childTnLst>
                                    <p:animEffect transition="out" filter="checkerboard(across)">
                                      <p:cBhvr>
                                        <p:cTn id="49" dur="2000"/>
                                        <p:tgtEl>
                                          <p:spTgt spid="11"/>
                                        </p:tgtEl>
                                      </p:cBhvr>
                                    </p:animEffect>
                                    <p:set>
                                      <p:cBhvr>
                                        <p:cTn id="50" dur="1" fill="hold">
                                          <p:stCondLst>
                                            <p:cond delay="1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9218"/>
                  </p:tgtEl>
                </p:cond>
              </p:nextCondLst>
            </p:seq>
            <p:seq concurrent="1" nextAc="seek">
              <p:cTn id="51" restart="whenNotActive" fill="hold" evtFilter="cancelBubble" nodeType="interactiveSeq">
                <p:stCondLst>
                  <p:cond evt="onClick" delay="0">
                    <p:tgtEl>
                      <p:spTgt spid="9219"/>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clickEffect">
                                  <p:stCondLst>
                                    <p:cond delay="0"/>
                                  </p:stCondLst>
                                  <p:childTnLst>
                                    <p:animClr clrSpc="rgb">
                                      <p:cBhvr>
                                        <p:cTn id="55" dur="2000" fill="hold"/>
                                        <p:tgtEl>
                                          <p:spTgt spid="9219"/>
                                        </p:tgtEl>
                                        <p:attrNameLst>
                                          <p:attrName>fillcolor</p:attrName>
                                        </p:attrNameLst>
                                      </p:cBhvr>
                                      <p:to>
                                        <a:schemeClr val="accent2"/>
                                      </p:to>
                                    </p:animClr>
                                    <p:set>
                                      <p:cBhvr>
                                        <p:cTn id="56" dur="2000" fill="hold"/>
                                        <p:tgtEl>
                                          <p:spTgt spid="9219"/>
                                        </p:tgtEl>
                                        <p:attrNameLst>
                                          <p:attrName>fill.type</p:attrName>
                                        </p:attrNameLst>
                                      </p:cBhvr>
                                      <p:to>
                                        <p:strVal val="solid"/>
                                      </p:to>
                                    </p:set>
                                    <p:set>
                                      <p:cBhvr>
                                        <p:cTn id="57" dur="2000" fill="hold"/>
                                        <p:tgtEl>
                                          <p:spTgt spid="9219"/>
                                        </p:tgtEl>
                                        <p:attrNameLst>
                                          <p:attrName>fill.on</p:attrName>
                                        </p:attrNameLst>
                                      </p:cBhvr>
                                      <p:to>
                                        <p:strVal val="true"/>
                                      </p:to>
                                    </p:set>
                                  </p:childTnLst>
                                </p:cTn>
                              </p:par>
                            </p:childTnLst>
                          </p:cTn>
                        </p:par>
                        <p:par>
                          <p:cTn id="58" fill="hold">
                            <p:stCondLst>
                              <p:cond delay="2000"/>
                            </p:stCondLst>
                            <p:childTnLst>
                              <p:par>
                                <p:cTn id="59" presetID="15" presetClass="entr" presetSubtype="0" fill="hold" grpId="4"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2000" fill="hold"/>
                                        <p:tgtEl>
                                          <p:spTgt spid="11"/>
                                        </p:tgtEl>
                                        <p:attrNameLst>
                                          <p:attrName>ppt_w</p:attrName>
                                        </p:attrNameLst>
                                      </p:cBhvr>
                                      <p:tavLst>
                                        <p:tav tm="0">
                                          <p:val>
                                            <p:fltVal val="0"/>
                                          </p:val>
                                        </p:tav>
                                        <p:tav tm="100000">
                                          <p:val>
                                            <p:strVal val="#ppt_w"/>
                                          </p:val>
                                        </p:tav>
                                      </p:tavLst>
                                    </p:anim>
                                    <p:anim calcmode="lin" valueType="num">
                                      <p:cBhvr>
                                        <p:cTn id="62" dur="2000" fill="hold"/>
                                        <p:tgtEl>
                                          <p:spTgt spid="11"/>
                                        </p:tgtEl>
                                        <p:attrNameLst>
                                          <p:attrName>ppt_h</p:attrName>
                                        </p:attrNameLst>
                                      </p:cBhvr>
                                      <p:tavLst>
                                        <p:tav tm="0">
                                          <p:val>
                                            <p:fltVal val="0"/>
                                          </p:val>
                                        </p:tav>
                                        <p:tav tm="100000">
                                          <p:val>
                                            <p:strVal val="#ppt_h"/>
                                          </p:val>
                                        </p:tav>
                                      </p:tavLst>
                                    </p:anim>
                                    <p:anim calcmode="lin" valueType="num">
                                      <p:cBhvr>
                                        <p:cTn id="63" dur="2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64" dur="2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65" fill="hold">
                            <p:stCondLst>
                              <p:cond delay="4000"/>
                            </p:stCondLst>
                            <p:childTnLst>
                              <p:par>
                                <p:cTn id="66" presetID="9" presetClass="exit" presetSubtype="0" fill="hold" grpId="5" nodeType="afterEffect">
                                  <p:stCondLst>
                                    <p:cond delay="0"/>
                                  </p:stCondLst>
                                  <p:childTnLst>
                                    <p:animEffect transition="out" filter="dissolve">
                                      <p:cBhvr>
                                        <p:cTn id="67" dur="2000"/>
                                        <p:tgtEl>
                                          <p:spTgt spid="11"/>
                                        </p:tgtEl>
                                      </p:cBhvr>
                                    </p:animEffect>
                                    <p:set>
                                      <p:cBhvr>
                                        <p:cTn id="68" dur="1" fill="hold">
                                          <p:stCondLst>
                                            <p:cond delay="1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9219"/>
                  </p:tgtEl>
                </p:cond>
              </p:nextCondLst>
            </p:seq>
          </p:childTnLst>
        </p:cTn>
      </p:par>
    </p:tnLst>
    <p:bldLst>
      <p:bldP spid="11" grpId="0" animBg="1"/>
      <p:bldP spid="11" grpId="1" animBg="1"/>
      <p:bldP spid="11" grpId="2" animBg="1"/>
      <p:bldP spid="11" grpId="3" animBg="1"/>
      <p:bldP spid="11" grpId="4" animBg="1"/>
      <p:bldP spid="11" grpId="5" animBg="1"/>
      <p:bldP spid="12" grpId="0" animBg="1"/>
      <p:bldP spid="12"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43042" y="457200"/>
            <a:ext cx="5572164" cy="838200"/>
          </a:xfrm>
        </p:spPr>
        <p:txBody>
          <a:bodyPr/>
          <a:lstStyle/>
          <a:p>
            <a:pPr algn="ctr"/>
            <a:r>
              <a:rPr lang="ru-RU" dirty="0" smtClean="0"/>
              <a:t>Оцени свои ответы</a:t>
            </a:r>
            <a:endParaRPr lang="ru-RU" dirty="0"/>
          </a:p>
        </p:txBody>
      </p:sp>
      <p:sp>
        <p:nvSpPr>
          <p:cNvPr id="3" name="Содержимое 2"/>
          <p:cNvSpPr>
            <a:spLocks noGrp="1"/>
          </p:cNvSpPr>
          <p:nvPr>
            <p:ph idx="1"/>
          </p:nvPr>
        </p:nvSpPr>
        <p:spPr>
          <a:xfrm>
            <a:off x="1643042" y="1554162"/>
            <a:ext cx="7348558" cy="4525963"/>
          </a:xfrm>
        </p:spPr>
        <p:txBody>
          <a:bodyPr/>
          <a:lstStyle/>
          <a:p>
            <a:r>
              <a:rPr lang="ru-RU" b="1" dirty="0" smtClean="0">
                <a:latin typeface="CyrillicOld" pitchFamily="2" charset="0"/>
              </a:rPr>
              <a:t>10-11 </a:t>
            </a:r>
            <a:r>
              <a:rPr lang="ru-RU" b="1" dirty="0" smtClean="0">
                <a:latin typeface="CyrillicOld" pitchFamily="2" charset="0"/>
              </a:rPr>
              <a:t>верных - отлично!</a:t>
            </a:r>
          </a:p>
          <a:p>
            <a:r>
              <a:rPr lang="ru-RU" b="1" dirty="0" smtClean="0">
                <a:latin typeface="CyrillicOld" pitchFamily="2" charset="0"/>
              </a:rPr>
              <a:t>8-9 </a:t>
            </a:r>
            <a:r>
              <a:rPr lang="ru-RU" b="1" dirty="0" smtClean="0">
                <a:latin typeface="CyrillicOld" pitchFamily="2" charset="0"/>
              </a:rPr>
              <a:t>верных - хорошо.</a:t>
            </a:r>
          </a:p>
          <a:p>
            <a:r>
              <a:rPr lang="ru-RU" b="1" dirty="0" smtClean="0">
                <a:latin typeface="CyrillicOld" pitchFamily="2" charset="0"/>
              </a:rPr>
              <a:t>6-7 </a:t>
            </a:r>
            <a:r>
              <a:rPr lang="ru-RU" b="1" dirty="0" smtClean="0">
                <a:latin typeface="CyrillicOld" pitchFamily="2" charset="0"/>
              </a:rPr>
              <a:t>верных - повтори тему ...</a:t>
            </a:r>
          </a:p>
          <a:p>
            <a:r>
              <a:rPr lang="ru-RU" b="1" dirty="0" smtClean="0">
                <a:latin typeface="CyrillicOld" pitchFamily="2" charset="0"/>
              </a:rPr>
              <a:t>5 </a:t>
            </a:r>
            <a:r>
              <a:rPr lang="ru-RU" b="1" dirty="0" smtClean="0">
                <a:latin typeface="CyrillicOld" pitchFamily="2" charset="0"/>
              </a:rPr>
              <a:t>и менее верных - учи всё заново!</a:t>
            </a:r>
          </a:p>
          <a:p>
            <a:endParaRPr lang="ru-RU" dirty="0"/>
          </a:p>
        </p:txBody>
      </p:sp>
      <p:pic>
        <p:nvPicPr>
          <p:cNvPr id="5" name="Picture 2"/>
          <p:cNvPicPr>
            <a:picLocks noChangeAspect="1" noChangeArrowheads="1"/>
          </p:cNvPicPr>
          <p:nvPr/>
        </p:nvPicPr>
        <p:blipFill>
          <a:blip r:embed="rId2"/>
          <a:srcRect/>
          <a:stretch>
            <a:fillRect/>
          </a:stretch>
        </p:blipFill>
        <p:spPr bwMode="auto">
          <a:xfrm rot="16200000">
            <a:off x="-2821790" y="2821793"/>
            <a:ext cx="6858000" cy="1214414"/>
          </a:xfrm>
          <a:prstGeom prst="rect">
            <a:avLst/>
          </a:prstGeom>
          <a:noFill/>
          <a:ln w="9525">
            <a:noFill/>
            <a:miter lim="800000"/>
            <a:headEnd/>
            <a:tailEnd/>
          </a:ln>
          <a:effectLst/>
        </p:spPr>
      </p:pic>
      <p:sp>
        <p:nvSpPr>
          <p:cNvPr id="6" name="Управляющая кнопка: в начало 5">
            <a:hlinkClick r:id="" action="ppaction://hlinkshowjump?jump=firstslide" highlightClick="1"/>
          </p:cNvPr>
          <p:cNvSpPr/>
          <p:nvPr/>
        </p:nvSpPr>
        <p:spPr>
          <a:xfrm>
            <a:off x="8501090" y="6000768"/>
            <a:ext cx="642910" cy="857232"/>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srcRect/>
          <a:stretch>
            <a:fillRect/>
          </a:stretch>
        </p:blipFill>
        <p:spPr bwMode="auto">
          <a:xfrm rot="16200000">
            <a:off x="-2893231" y="2893230"/>
            <a:ext cx="6858001" cy="1071537"/>
          </a:xfrm>
          <a:prstGeom prst="rect">
            <a:avLst/>
          </a:prstGeom>
          <a:noFill/>
          <a:ln w="9525">
            <a:noFill/>
            <a:miter lim="800000"/>
            <a:headEnd/>
            <a:tailEnd/>
          </a:ln>
          <a:effectLst/>
        </p:spPr>
      </p:pic>
      <p:sp>
        <p:nvSpPr>
          <p:cNvPr id="6" name="Rectangle 1"/>
          <p:cNvSpPr>
            <a:spLocks noGrp="1" noChangeArrowheads="1"/>
          </p:cNvSpPr>
          <p:nvPr>
            <p:ph type="body" idx="1"/>
          </p:nvPr>
        </p:nvSpPr>
        <p:spPr bwMode="auto">
          <a:xfrm>
            <a:off x="1214414" y="500043"/>
            <a:ext cx="7624786" cy="66233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hlinkClick r:id="rId3"/>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hlinkClick r:id="rId4"/>
              </a:rPr>
              <a:t>http://pic.ipicture.ru/uploads/080716/jstnnaYBVo.jpg</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Портрет Пушкина работы О.Кипренского</a:t>
            </a:r>
            <a:endParaRPr kumimoji="0" lang="ru-RU" sz="14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q"/>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hlinkClick r:id="rId5"/>
              </a:rPr>
              <a:t>http://upload.wikimedia.org/wikipedia/commons/thumb/2/2b/AleksandrPushkin.jpg/487px-AleksandrPushkin.jpg</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Портрет Пушкина работы </a:t>
            </a:r>
            <a:r>
              <a:rPr kumimoji="0" lang="ru-RU" sz="1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В.Тропинина</a:t>
            </a:r>
            <a:endParaRPr kumimoji="0" lang="ru-RU" sz="14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hlinkClick r:id="rId6"/>
              </a:rPr>
              <a:t>http://www.aspushkin.ru/wcmfiles/000022.jpg</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Портрет Пушкина работы </a:t>
            </a:r>
            <a:r>
              <a:rPr lang="ru-RU" sz="1400" b="1" dirty="0" smtClean="0">
                <a:solidFill>
                  <a:schemeClr val="tx1"/>
                </a:solidFill>
                <a:latin typeface="Times New Roman" pitchFamily="18" charset="0"/>
                <a:ea typeface="Times New Roman" pitchFamily="18" charset="0"/>
                <a:cs typeface="Times New Roman" pitchFamily="18" charset="0"/>
              </a:rPr>
              <a:t>К.</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Петрова </a:t>
            </a:r>
            <a:r>
              <a:rPr kumimoji="0" lang="ru-RU" sz="1400" b="1"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Водкина</a:t>
            </a:r>
            <a:endParaRPr kumimoji="0" lang="ru-RU" sz="14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hlinkClick r:id="rId7"/>
              </a:rPr>
              <a:t>http://www.evrokatalog.eu/system/files/pushkin2.jpeg</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-Портрет Пушкина </a:t>
            </a:r>
            <a:r>
              <a:rPr kumimoji="0" lang="ru-RU" sz="1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работы Соколова П.Ф </a:t>
            </a:r>
            <a:endParaRPr kumimoji="0" lang="ru-RU" sz="14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hlinkClick r:id="rId8"/>
              </a:rPr>
              <a:t>http://dubrov-g.narod.ru/pamyatnik_pushkinu.jpg</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памятник Пушкину работы  </a:t>
            </a:r>
            <a:r>
              <a:rPr kumimoji="0" lang="ru-RU" sz="1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А.Опекушина</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ru-RU" sz="14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Иллюстрации к произведениям Пушкина:</a:t>
            </a:r>
            <a:endParaRPr kumimoji="0" lang="ru-RU" sz="14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hlinkClick r:id="rId9"/>
              </a:rPr>
              <a:t>http://www.cnso.ru/doshkola/img/d01-05.jpg</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a:t>
            </a:r>
            <a:r>
              <a:rPr kumimoji="0" lang="ru-RU" sz="1400" b="1"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Сказка о царе Салтане</a:t>
            </a:r>
            <a:r>
              <a:rPr kumimoji="0" lang="ru-RU" sz="1400" b="1" i="0" u="none" strike="noStrike" cap="none" normalizeH="0" baseline="0" dirty="0" smtClean="0">
                <a:ln>
                  <a:noFill/>
                </a:ln>
                <a:solidFill>
                  <a:schemeClr val="tx1"/>
                </a:solidFill>
                <a:effectLst/>
                <a:latin typeface="Calibri"/>
                <a:ea typeface="Times New Roman" pitchFamily="18" charset="0"/>
                <a:cs typeface="Times New Roman" pitchFamily="18" charset="0"/>
              </a:rPr>
              <a:t>»</a:t>
            </a:r>
            <a:endParaRPr kumimoji="0" lang="ru-RU" sz="14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hlinkClick r:id="rId10"/>
              </a:rPr>
              <a:t>http://www.claw.ru/book8/1540-3.jpg</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a:t>
            </a:r>
            <a:r>
              <a:rPr kumimoji="0" lang="ru-RU" sz="1400" b="1"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Руслан и Людмила</a:t>
            </a:r>
            <a:r>
              <a:rPr kumimoji="0" lang="ru-RU" sz="1400" b="1" i="0" u="none" strike="noStrike" cap="none" normalizeH="0" baseline="0" dirty="0" smtClean="0">
                <a:ln>
                  <a:noFill/>
                </a:ln>
                <a:solidFill>
                  <a:schemeClr val="tx1"/>
                </a:solidFill>
                <a:effectLst/>
                <a:latin typeface="Calibri"/>
                <a:ea typeface="Times New Roman" pitchFamily="18" charset="0"/>
                <a:cs typeface="Times New Roman" pitchFamily="18" charset="0"/>
              </a:rPr>
              <a:t>»</a:t>
            </a:r>
            <a:endParaRPr kumimoji="0" lang="ru-RU" sz="14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hlinkClick r:id="rId11"/>
              </a:rPr>
              <a:t>http://www.pompeev.ru/Images/Road/Golova_01_www.jpg</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a:t>
            </a:r>
            <a:r>
              <a:rPr kumimoji="0" lang="ru-RU" sz="1400" b="1"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Руслан и Людмила</a:t>
            </a:r>
            <a:r>
              <a:rPr kumimoji="0" lang="ru-RU" sz="1400" b="1" i="0" u="none" strike="noStrike" cap="none" normalizeH="0" baseline="0" dirty="0" smtClean="0">
                <a:ln>
                  <a:noFill/>
                </a:ln>
                <a:solidFill>
                  <a:schemeClr val="tx1"/>
                </a:solidFill>
                <a:effectLst/>
                <a:latin typeface="Calibri"/>
                <a:ea typeface="Times New Roman" pitchFamily="18" charset="0"/>
                <a:cs typeface="Times New Roman" pitchFamily="18" charset="0"/>
              </a:rPr>
              <a:t>»</a:t>
            </a:r>
            <a:endParaRPr kumimoji="0" lang="ru-RU" sz="14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hlinkClick r:id="rId12"/>
              </a:rPr>
              <a:t>http://www.cnso.ru/doshkola/img/d01-13.jpg</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a:t>
            </a:r>
            <a:r>
              <a:rPr kumimoji="0" lang="ru-RU" sz="1400" b="1"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Сказка о золотом Петушке</a:t>
            </a:r>
            <a:r>
              <a:rPr kumimoji="0" lang="ru-RU" sz="1400" b="1" i="0" u="none" strike="noStrike" cap="none" normalizeH="0" baseline="0" dirty="0" smtClean="0">
                <a:ln>
                  <a:noFill/>
                </a:ln>
                <a:solidFill>
                  <a:schemeClr val="tx1"/>
                </a:solidFill>
                <a:effectLst/>
                <a:latin typeface="Calibri"/>
                <a:ea typeface="Times New Roman" pitchFamily="18" charset="0"/>
                <a:cs typeface="Times New Roman" pitchFamily="18" charset="0"/>
              </a:rPr>
              <a:t>»</a:t>
            </a:r>
            <a:endParaRPr kumimoji="0" lang="ru-RU" sz="14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hlinkClick r:id="rId13"/>
              </a:rPr>
              <a:t>http://www.museum.ru/imgB.asp?12341</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a:t>
            </a:r>
            <a:r>
              <a:rPr kumimoji="0" lang="ru-RU" sz="1400" b="1"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Сказка о рыбаке и рыбке</a:t>
            </a:r>
            <a:r>
              <a:rPr kumimoji="0" lang="ru-RU" sz="1400" b="1" i="0" u="none" strike="noStrike" cap="none" normalizeH="0" baseline="0" dirty="0" smtClean="0">
                <a:ln>
                  <a:noFill/>
                </a:ln>
                <a:solidFill>
                  <a:schemeClr val="tx1"/>
                </a:solidFill>
                <a:effectLst/>
                <a:latin typeface="Calibri"/>
                <a:ea typeface="Times New Roman" pitchFamily="18" charset="0"/>
                <a:cs typeface="Times New Roman" pitchFamily="18" charset="0"/>
              </a:rPr>
              <a:t>»</a:t>
            </a:r>
          </a:p>
          <a:p>
            <a:pPr lvl="0" algn="l" eaLnBrk="0" fontAlgn="base" hangingPunct="0">
              <a:spcBef>
                <a:spcPct val="0"/>
              </a:spcBef>
              <a:spcAft>
                <a:spcPct val="0"/>
              </a:spcAft>
              <a:buFont typeface="Wingdings" pitchFamily="2" charset="2"/>
              <a:buChar char="§"/>
            </a:pPr>
            <a:r>
              <a:rPr lang="ru-RU" sz="1400" b="1" dirty="0" smtClean="0">
                <a:solidFill>
                  <a:schemeClr val="tx1"/>
                </a:solidFill>
                <a:latin typeface="Times New Roman" pitchFamily="18" charset="0"/>
                <a:ea typeface="Times New Roman" pitchFamily="18" charset="0"/>
                <a:cs typeface="Times New Roman" pitchFamily="18" charset="0"/>
                <a:hlinkClick r:id="rId14"/>
              </a:rPr>
              <a:t>http://darvin54.my1.ru/load/1-1-0-11</a:t>
            </a:r>
            <a:r>
              <a:rPr lang="ru-RU" sz="1400" b="1" dirty="0" smtClean="0">
                <a:solidFill>
                  <a:schemeClr val="tx1"/>
                </a:solidFill>
                <a:latin typeface="Times New Roman" pitchFamily="18" charset="0"/>
                <a:ea typeface="Times New Roman" pitchFamily="18" charset="0"/>
                <a:cs typeface="Times New Roman" pitchFamily="18" charset="0"/>
              </a:rPr>
              <a:t> - анимационные картинки </a:t>
            </a:r>
          </a:p>
          <a:p>
            <a:pPr algn="l">
              <a:buFont typeface="Wingdings" pitchFamily="2" charset="2"/>
              <a:buChar char="§"/>
            </a:pPr>
            <a:r>
              <a:rPr lang="ru-RU" sz="1400" b="1" dirty="0" smtClean="0">
                <a:solidFill>
                  <a:schemeClr val="tx1"/>
                </a:solidFill>
                <a:latin typeface="Times New Roman" pitchFamily="18" charset="0"/>
                <a:ea typeface="Times New Roman" pitchFamily="18" charset="0"/>
                <a:cs typeface="Times New Roman" pitchFamily="18" charset="0"/>
                <a:hlinkClick r:id="rId15"/>
              </a:rPr>
              <a:t>http://miranimashek.ucoz.ru/photo/70-0-9878</a:t>
            </a:r>
            <a:r>
              <a:rPr lang="ru-RU" sz="1400" b="1" dirty="0" smtClean="0">
                <a:solidFill>
                  <a:schemeClr val="tx1"/>
                </a:solidFill>
                <a:latin typeface="Times New Roman" pitchFamily="18" charset="0"/>
                <a:ea typeface="Times New Roman" pitchFamily="18" charset="0"/>
                <a:cs typeface="Times New Roman" pitchFamily="18" charset="0"/>
              </a:rPr>
              <a:t> - анимационные картинки</a:t>
            </a:r>
          </a:p>
          <a:p>
            <a:pPr algn="ctr"/>
            <a:endParaRPr lang="ru-RU" sz="1400" b="1" dirty="0" smtClean="0">
              <a:solidFill>
                <a:srgbClr val="C00000"/>
              </a:solidFill>
              <a:effectLst>
                <a:outerShdw blurRad="38100" dist="38100" dir="2700000" algn="tl">
                  <a:srgbClr val="000000">
                    <a:alpha val="43137"/>
                  </a:srgbClr>
                </a:outerShdw>
              </a:effectLst>
              <a:latin typeface="CyrillicOld" pitchFamily="2" charset="0"/>
            </a:endParaRPr>
          </a:p>
          <a:p>
            <a:pPr algn="just">
              <a:buFont typeface="Wingdings" pitchFamily="2" charset="2"/>
              <a:buChar char="q"/>
            </a:pPr>
            <a:r>
              <a:rPr lang="ru-RU" sz="1400" b="1" dirty="0" smtClean="0">
                <a:solidFill>
                  <a:srgbClr val="C00000"/>
                </a:solidFill>
                <a:effectLst>
                  <a:outerShdw blurRad="38100" dist="38100" dir="2700000" algn="tl">
                    <a:srgbClr val="000000">
                      <a:alpha val="43137"/>
                    </a:srgbClr>
                  </a:outerShdw>
                </a:effectLst>
                <a:latin typeface="CyrillicOld" pitchFamily="2" charset="0"/>
              </a:rPr>
              <a:t> </a:t>
            </a:r>
            <a:r>
              <a:rPr lang="ru-RU" sz="1400" b="1" u="sng" dirty="0" smtClean="0">
                <a:hlinkClick r:id="rId16"/>
              </a:rPr>
              <a:t>http://www.bankreceptov.ru/pic/skazki-0097.jpg</a:t>
            </a:r>
            <a:r>
              <a:rPr lang="ru-RU" sz="1400" b="1" u="sng" dirty="0" smtClean="0"/>
              <a:t>  </a:t>
            </a:r>
            <a:r>
              <a:rPr lang="ru-RU" sz="1400" b="1" u="sng" dirty="0" smtClean="0">
                <a:hlinkClick r:id="rId17"/>
              </a:rPr>
              <a:t>http://www.bankreceptov.ru/pic/skazki-0184.jpg</a:t>
            </a:r>
            <a:endParaRPr lang="ru-RU" sz="1400" b="1" u="sng" dirty="0" smtClean="0"/>
          </a:p>
          <a:p>
            <a:pPr algn="just"/>
            <a:r>
              <a:rPr lang="ru-RU" sz="1400" b="1" u="sng" dirty="0" smtClean="0">
                <a:hlinkClick r:id="rId18"/>
              </a:rPr>
              <a:t>http://games-mm.ru/userfiles/Image/good/photo_29.jpg</a:t>
            </a:r>
            <a:r>
              <a:rPr lang="ru-RU" sz="1400" b="1" u="sng" dirty="0" smtClean="0"/>
              <a:t> - </a:t>
            </a:r>
            <a:r>
              <a:rPr lang="ru-RU" sz="1400" b="1" u="sng" dirty="0" smtClean="0">
                <a:solidFill>
                  <a:schemeClr val="tx1"/>
                </a:solidFill>
              </a:rPr>
              <a:t>Василисы;</a:t>
            </a:r>
          </a:p>
          <a:p>
            <a:pPr algn="just">
              <a:buFont typeface="Wingdings" pitchFamily="2" charset="2"/>
              <a:buChar char="q"/>
            </a:pPr>
            <a:r>
              <a:rPr lang="en-US" sz="1400" b="1" dirty="0" smtClean="0">
                <a:solidFill>
                  <a:srgbClr val="2817A9"/>
                </a:solidFill>
              </a:rPr>
              <a:t>narod.yandex.ru/disk/9513140000/hb039f65f33a98b790d9d49ca5ffe8aa3/</a:t>
            </a:r>
            <a:endParaRPr lang="ru-RU" sz="1400" b="1" dirty="0" smtClean="0">
              <a:solidFill>
                <a:srgbClr val="2817A9"/>
              </a:solidFill>
            </a:endParaRPr>
          </a:p>
          <a:p>
            <a:pPr algn="just"/>
            <a:r>
              <a:rPr lang="en-US" sz="1400" b="1" dirty="0" smtClean="0">
                <a:solidFill>
                  <a:srgbClr val="2817A9"/>
                </a:solidFill>
              </a:rPr>
              <a:t>Ornament</a:t>
            </a:r>
            <a:r>
              <a:rPr lang="ru-RU" sz="1400" b="1" dirty="0" smtClean="0">
                <a:solidFill>
                  <a:srgbClr val="2817A9"/>
                </a:solidFill>
              </a:rPr>
              <a:t>  </a:t>
            </a:r>
            <a:r>
              <a:rPr lang="ru-RU" sz="1400" b="1" dirty="0" smtClean="0">
                <a:solidFill>
                  <a:schemeClr val="tx1"/>
                </a:solidFill>
              </a:rPr>
              <a:t>– орнаменты;</a:t>
            </a:r>
          </a:p>
          <a:p>
            <a:pPr algn="just"/>
            <a:endParaRPr lang="ru-RU" sz="1400" b="1" dirty="0" smtClean="0">
              <a:solidFill>
                <a:schemeClr val="tx1"/>
              </a:solidFill>
            </a:endParaRPr>
          </a:p>
          <a:p>
            <a:pPr algn="l"/>
            <a:endParaRPr lang="ru-RU" sz="1200" dirty="0" smtClean="0">
              <a:solidFill>
                <a:schemeClr val="tx1"/>
              </a:solidFill>
              <a:latin typeface="Times New Roman" pitchFamily="18" charset="0"/>
              <a:ea typeface="Times New Roman" pitchFamily="18" charset="0"/>
              <a:cs typeface="Times New Roman" pitchFamily="18" charset="0"/>
            </a:endParaRPr>
          </a:p>
          <a:p>
            <a:endParaRPr lang="ru-RU" sz="1200" dirty="0" smtClean="0">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Arial" pitchFamily="34" charset="0"/>
            </a:endParaRPr>
          </a:p>
        </p:txBody>
      </p:sp>
      <p:sp>
        <p:nvSpPr>
          <p:cNvPr id="8" name="TextBox 7"/>
          <p:cNvSpPr txBox="1"/>
          <p:nvPr/>
        </p:nvSpPr>
        <p:spPr>
          <a:xfrm>
            <a:off x="2571736" y="285728"/>
            <a:ext cx="4786503" cy="584775"/>
          </a:xfrm>
          <a:prstGeom prst="rect">
            <a:avLst/>
          </a:prstGeom>
          <a:noFill/>
        </p:spPr>
        <p:txBody>
          <a:bodyPr wrap="none" rtlCol="0">
            <a:spAutoFit/>
          </a:bodyPr>
          <a:lstStyle/>
          <a:p>
            <a:r>
              <a:rPr lang="ru-RU" sz="3200" b="1" dirty="0" smtClean="0"/>
              <a:t>Использованные ресурсы</a:t>
            </a:r>
            <a:endParaRPr lang="ru-RU" sz="32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1142984"/>
            <a:ext cx="8686800" cy="4525963"/>
          </a:xfrm>
        </p:spPr>
        <p:txBody>
          <a:bodyPr>
            <a:normAutofit fontScale="77500" lnSpcReduction="20000"/>
          </a:bodyPr>
          <a:lstStyle/>
          <a:p>
            <a:pPr algn="ctr">
              <a:buNone/>
            </a:pPr>
            <a:r>
              <a:rPr lang="ru-RU" b="1" i="1" dirty="0" smtClean="0">
                <a:solidFill>
                  <a:srgbClr val="C00000"/>
                </a:solidFill>
                <a:effectLst>
                  <a:outerShdw blurRad="38100" dist="38100" dir="2700000" algn="tl">
                    <a:srgbClr val="000000">
                      <a:alpha val="43137"/>
                    </a:srgbClr>
                  </a:outerShdw>
                </a:effectLst>
                <a:latin typeface="CyrillicOld" pitchFamily="2" charset="0"/>
              </a:rPr>
              <a:t>Друзья!</a:t>
            </a:r>
          </a:p>
          <a:p>
            <a:pPr algn="ctr">
              <a:buNone/>
            </a:pPr>
            <a:r>
              <a:rPr lang="ru-RU" b="1" i="1" dirty="0" smtClean="0">
                <a:solidFill>
                  <a:srgbClr val="C00000"/>
                </a:solidFill>
                <a:effectLst>
                  <a:outerShdw blurRad="38100" dist="38100" dir="2700000" algn="tl">
                    <a:srgbClr val="000000">
                      <a:alpha val="43137"/>
                    </a:srgbClr>
                  </a:outerShdw>
                </a:effectLst>
                <a:latin typeface="CyrillicOld" pitchFamily="2" charset="0"/>
              </a:rPr>
              <a:t>Попробуйте проверить себя, насколько хорошо вы знаете творчество </a:t>
            </a:r>
            <a:r>
              <a:rPr lang="ru-RU" b="1" i="1" dirty="0" err="1" smtClean="0">
                <a:solidFill>
                  <a:srgbClr val="C00000"/>
                </a:solidFill>
                <a:effectLst>
                  <a:outerShdw blurRad="38100" dist="38100" dir="2700000" algn="tl">
                    <a:srgbClr val="000000">
                      <a:alpha val="43137"/>
                    </a:srgbClr>
                  </a:outerShdw>
                </a:effectLst>
                <a:latin typeface="CyrillicOld" pitchFamily="2" charset="0"/>
              </a:rPr>
              <a:t>А.С,Пушкина</a:t>
            </a:r>
            <a:r>
              <a:rPr lang="ru-RU" b="1" i="1" dirty="0" smtClean="0">
                <a:solidFill>
                  <a:srgbClr val="C00000"/>
                </a:solidFill>
                <a:effectLst>
                  <a:outerShdw blurRad="38100" dist="38100" dir="2700000" algn="tl">
                    <a:srgbClr val="000000">
                      <a:alpha val="43137"/>
                    </a:srgbClr>
                  </a:outerShdw>
                </a:effectLst>
                <a:latin typeface="CyrillicOld" pitchFamily="2" charset="0"/>
              </a:rPr>
              <a:t>. Приглашаем вас принять участие в интерактивной интеллектуальной игре «Вместе к Пушкину», На каждое задание тебе будут предложены варианты ответа, из них ты должен выбрать один, нажав на соответствующую кнопку. Если ты ответил правильно, увидишь одобряющие слова, если же ошибёшься, тебе на это укажут. Для перехода к следующему заданию используй кнопку «Далее».</a:t>
            </a:r>
          </a:p>
          <a:p>
            <a:pPr algn="ctr">
              <a:buNone/>
            </a:pPr>
            <a:r>
              <a:rPr lang="ru-RU" b="1" i="1" dirty="0" smtClean="0">
                <a:solidFill>
                  <a:srgbClr val="C00000"/>
                </a:solidFill>
                <a:effectLst>
                  <a:outerShdw blurRad="38100" dist="38100" dir="2700000" algn="tl">
                    <a:srgbClr val="000000">
                      <a:alpha val="43137"/>
                    </a:srgbClr>
                  </a:outerShdw>
                </a:effectLst>
                <a:latin typeface="CyrillicOld" pitchFamily="2" charset="0"/>
              </a:rPr>
              <a:t>Желаем </a:t>
            </a:r>
            <a:r>
              <a:rPr lang="ru-RU" b="1" i="1" dirty="0" smtClean="0">
                <a:solidFill>
                  <a:srgbClr val="C00000"/>
                </a:solidFill>
                <a:effectLst>
                  <a:outerShdw blurRad="38100" dist="38100" dir="2700000" algn="tl">
                    <a:srgbClr val="000000">
                      <a:alpha val="43137"/>
                    </a:srgbClr>
                  </a:outerShdw>
                </a:effectLst>
                <a:latin typeface="CyrillicOld" pitchFamily="2" charset="0"/>
              </a:rPr>
              <a:t>удачи!</a:t>
            </a:r>
          </a:p>
          <a:p>
            <a:endParaRPr lang="ru-RU" dirty="0"/>
          </a:p>
        </p:txBody>
      </p:sp>
      <p:sp>
        <p:nvSpPr>
          <p:cNvPr id="4" name="Управляющая кнопка: далее 3">
            <a:hlinkClick r:id="" action="ppaction://hlinkshowjump?jump=nextslide" highlightClick="1"/>
          </p:cNvPr>
          <p:cNvSpPr/>
          <p:nvPr/>
        </p:nvSpPr>
        <p:spPr>
          <a:xfrm>
            <a:off x="6215074" y="4643446"/>
            <a:ext cx="613788" cy="47091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Picture 4"/>
          <p:cNvPicPr>
            <a:picLocks noChangeAspect="1" noChangeArrowheads="1"/>
          </p:cNvPicPr>
          <p:nvPr/>
        </p:nvPicPr>
        <p:blipFill>
          <a:blip r:embed="rId2"/>
          <a:srcRect/>
          <a:stretch>
            <a:fillRect/>
          </a:stretch>
        </p:blipFill>
        <p:spPr bwMode="auto">
          <a:xfrm>
            <a:off x="0" y="0"/>
            <a:ext cx="9144000" cy="1016000"/>
          </a:xfrm>
          <a:prstGeom prst="rect">
            <a:avLst/>
          </a:prstGeom>
          <a:noFill/>
          <a:ln w="9525">
            <a:noFill/>
            <a:miter lim="800000"/>
            <a:headEnd/>
            <a:tailEnd/>
          </a:ln>
          <a:effectLst/>
        </p:spPr>
      </p:pic>
      <p:pic>
        <p:nvPicPr>
          <p:cNvPr id="6" name="Picture 4"/>
          <p:cNvPicPr>
            <a:picLocks noChangeAspect="1" noChangeArrowheads="1"/>
          </p:cNvPicPr>
          <p:nvPr/>
        </p:nvPicPr>
        <p:blipFill>
          <a:blip r:embed="rId2"/>
          <a:srcRect/>
          <a:stretch>
            <a:fillRect/>
          </a:stretch>
        </p:blipFill>
        <p:spPr bwMode="auto">
          <a:xfrm>
            <a:off x="0" y="5842000"/>
            <a:ext cx="9144000" cy="1016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928662" y="142853"/>
            <a:ext cx="7634310" cy="1643073"/>
          </a:xfrm>
        </p:spPr>
        <p:txBody>
          <a:bodyPr>
            <a:normAutofit/>
          </a:bodyPr>
          <a:lstStyle/>
          <a:p>
            <a:r>
              <a:rPr lang="ru-RU" sz="1800" b="1" dirty="0" smtClean="0"/>
              <a:t>В метрической книге церкви Богоявления сохранилась запись от 26 мая 1799 года по старому стилю: «Во дворе коллежского регистратора Ивана Васильевича </a:t>
            </a:r>
            <a:r>
              <a:rPr lang="ru-RU" sz="1800" b="1" dirty="0" err="1" smtClean="0"/>
              <a:t>Скварцова</a:t>
            </a:r>
            <a:r>
              <a:rPr lang="ru-RU" sz="1800" b="1" dirty="0" smtClean="0"/>
              <a:t> у жильца его Сергея Львовича Пушкина родился сын Александр, крещен июля 8 дня». Так где же родился Александр Пушкин?</a:t>
            </a:r>
            <a:endParaRPr lang="ru-RU" sz="1800" b="1" dirty="0"/>
          </a:p>
        </p:txBody>
      </p:sp>
      <p:pic>
        <p:nvPicPr>
          <p:cNvPr id="4" name="Picture 2"/>
          <p:cNvPicPr>
            <a:picLocks noChangeAspect="1" noChangeArrowheads="1"/>
          </p:cNvPicPr>
          <p:nvPr/>
        </p:nvPicPr>
        <p:blipFill>
          <a:blip r:embed="rId2"/>
          <a:srcRect/>
          <a:stretch>
            <a:fillRect/>
          </a:stretch>
        </p:blipFill>
        <p:spPr bwMode="auto">
          <a:xfrm rot="16200000">
            <a:off x="-3000388" y="3000388"/>
            <a:ext cx="6858000" cy="857224"/>
          </a:xfrm>
          <a:prstGeom prst="rect">
            <a:avLst/>
          </a:prstGeom>
          <a:noFill/>
          <a:ln w="9525">
            <a:noFill/>
            <a:miter lim="800000"/>
            <a:headEnd/>
            <a:tailEnd/>
          </a:ln>
          <a:effectLst/>
        </p:spPr>
      </p:pic>
      <p:pic>
        <p:nvPicPr>
          <p:cNvPr id="5" name="Picture 4" descr="Pokr22rr"/>
          <p:cNvPicPr>
            <a:picLocks noChangeAspect="1" noChangeArrowheads="1"/>
          </p:cNvPicPr>
          <p:nvPr/>
        </p:nvPicPr>
        <p:blipFill>
          <a:blip r:embed="rId3"/>
          <a:srcRect/>
          <a:stretch>
            <a:fillRect/>
          </a:stretch>
        </p:blipFill>
        <p:spPr>
          <a:xfrm>
            <a:off x="4786314" y="1357298"/>
            <a:ext cx="2114902" cy="2306635"/>
          </a:xfrm>
          <a:prstGeom prst="rect">
            <a:avLst/>
          </a:prstGeom>
          <a:noFill/>
          <a:ln/>
        </p:spPr>
      </p:pic>
      <p:sp>
        <p:nvSpPr>
          <p:cNvPr id="6" name="TextBox 5"/>
          <p:cNvSpPr txBox="1"/>
          <p:nvPr/>
        </p:nvSpPr>
        <p:spPr>
          <a:xfrm>
            <a:off x="4357686" y="3643314"/>
            <a:ext cx="2611612" cy="369332"/>
          </a:xfrm>
          <a:prstGeom prst="rect">
            <a:avLst/>
          </a:prstGeom>
          <a:noFill/>
        </p:spPr>
        <p:txBody>
          <a:bodyPr wrap="none" rtlCol="0">
            <a:spAutoFit/>
          </a:bodyPr>
          <a:lstStyle/>
          <a:p>
            <a:r>
              <a:rPr lang="ru-RU" dirty="0" smtClean="0"/>
              <a:t>Сергей Львович Пушкин</a:t>
            </a:r>
            <a:endParaRPr lang="ru-RU" dirty="0"/>
          </a:p>
        </p:txBody>
      </p:sp>
      <p:sp>
        <p:nvSpPr>
          <p:cNvPr id="7" name="Овал 6"/>
          <p:cNvSpPr/>
          <p:nvPr/>
        </p:nvSpPr>
        <p:spPr>
          <a:xfrm>
            <a:off x="1000100" y="1714488"/>
            <a:ext cx="3571900" cy="1285884"/>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t>В Москве</a:t>
            </a:r>
            <a:endParaRPr lang="ru-RU" b="1" dirty="0"/>
          </a:p>
        </p:txBody>
      </p:sp>
      <p:sp>
        <p:nvSpPr>
          <p:cNvPr id="9" name="Овал 8"/>
          <p:cNvSpPr/>
          <p:nvPr/>
        </p:nvSpPr>
        <p:spPr>
          <a:xfrm>
            <a:off x="785786" y="3143248"/>
            <a:ext cx="3571900" cy="1285884"/>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t>В Санкт-Петербурге</a:t>
            </a:r>
            <a:endParaRPr lang="ru-RU" b="1" dirty="0"/>
          </a:p>
        </p:txBody>
      </p:sp>
      <p:sp>
        <p:nvSpPr>
          <p:cNvPr id="10" name="Овал 9"/>
          <p:cNvSpPr/>
          <p:nvPr/>
        </p:nvSpPr>
        <p:spPr>
          <a:xfrm>
            <a:off x="928662" y="4786322"/>
            <a:ext cx="3571900" cy="1285884"/>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t>В селе Михайловское Псковской губернии</a:t>
            </a:r>
            <a:endParaRPr lang="ru-RU" b="1" dirty="0"/>
          </a:p>
        </p:txBody>
      </p:sp>
      <p:sp>
        <p:nvSpPr>
          <p:cNvPr id="11" name="Выноска-облако 10"/>
          <p:cNvSpPr/>
          <p:nvPr/>
        </p:nvSpPr>
        <p:spPr>
          <a:xfrm>
            <a:off x="5715008" y="4286256"/>
            <a:ext cx="2786082" cy="1214446"/>
          </a:xfrm>
          <a:prstGeom prst="cloudCallout">
            <a:avLst>
              <a:gd name="adj1" fmla="val -21342"/>
              <a:gd name="adj2" fmla="val -210062"/>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70C0"/>
                </a:solidFill>
              </a:rPr>
              <a:t>МОЛОДЕЦ!</a:t>
            </a:r>
            <a:endParaRPr lang="ru-RU" b="1" dirty="0">
              <a:solidFill>
                <a:srgbClr val="0070C0"/>
              </a:solidFill>
            </a:endParaRPr>
          </a:p>
        </p:txBody>
      </p:sp>
      <p:sp>
        <p:nvSpPr>
          <p:cNvPr id="12" name="Выноска-облако 11"/>
          <p:cNvSpPr/>
          <p:nvPr/>
        </p:nvSpPr>
        <p:spPr>
          <a:xfrm>
            <a:off x="6072198" y="5500702"/>
            <a:ext cx="2786082" cy="1214446"/>
          </a:xfrm>
          <a:prstGeom prst="cloudCallout">
            <a:avLst>
              <a:gd name="adj1" fmla="val 39013"/>
              <a:gd name="adj2" fmla="val -256299"/>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70C0"/>
                </a:solidFill>
              </a:rPr>
              <a:t>УВЫ! Это не так!</a:t>
            </a:r>
            <a:endParaRPr lang="ru-RU" b="1" dirty="0">
              <a:solidFill>
                <a:srgbClr val="0070C0"/>
              </a:solidFill>
            </a:endParaRPr>
          </a:p>
        </p:txBody>
      </p:sp>
      <p:sp>
        <p:nvSpPr>
          <p:cNvPr id="13" name="Управляющая кнопка: далее 12">
            <a:hlinkClick r:id="" action="ppaction://hlinkshowjump?jump=nextslide" highlightClick="1"/>
          </p:cNvPr>
          <p:cNvSpPr/>
          <p:nvPr/>
        </p:nvSpPr>
        <p:spPr>
          <a:xfrm>
            <a:off x="8530212" y="6387088"/>
            <a:ext cx="613788" cy="47091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4" name="Picture 6" descr="2"/>
          <p:cNvPicPr>
            <a:picLocks noChangeAspect="1" noChangeArrowheads="1"/>
          </p:cNvPicPr>
          <p:nvPr/>
        </p:nvPicPr>
        <p:blipFill>
          <a:blip r:embed="rId4"/>
          <a:srcRect/>
          <a:stretch>
            <a:fillRect/>
          </a:stretch>
        </p:blipFill>
        <p:spPr>
          <a:xfrm>
            <a:off x="7088220" y="1285860"/>
            <a:ext cx="2055780" cy="2395536"/>
          </a:xfrm>
          <a:prstGeom prst="rect">
            <a:avLst/>
          </a:prstGeom>
          <a:noFill/>
          <a:ln/>
        </p:spPr>
      </p:pic>
      <p:sp>
        <p:nvSpPr>
          <p:cNvPr id="15" name="TextBox 14"/>
          <p:cNvSpPr txBox="1"/>
          <p:nvPr/>
        </p:nvSpPr>
        <p:spPr>
          <a:xfrm>
            <a:off x="6929454" y="3571876"/>
            <a:ext cx="2214546" cy="646331"/>
          </a:xfrm>
          <a:prstGeom prst="rect">
            <a:avLst/>
          </a:prstGeom>
          <a:noFill/>
        </p:spPr>
        <p:txBody>
          <a:bodyPr wrap="square" rtlCol="0">
            <a:spAutoFit/>
          </a:bodyPr>
          <a:lstStyle/>
          <a:p>
            <a:r>
              <a:rPr lang="ru-RU" dirty="0" smtClean="0"/>
              <a:t>Надежда Осиповна Пушкина</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mph" presetSubtype="1" nodeType="clickEffect">
                                  <p:stCondLst>
                                    <p:cond delay="0"/>
                                  </p:stCondLst>
                                  <p:childTnLst>
                                    <p:set>
                                      <p:cBhvr override="childStyle">
                                        <p:cTn id="6" dur="indefinite"/>
                                        <p:tgtEl>
                                          <p:spTgt spid="9">
                                            <p:txEl>
                                              <p:pRg st="0" end="0"/>
                                            </p:txEl>
                                          </p:spTgt>
                                        </p:tgtEl>
                                        <p:attrNameLst>
                                          <p:attrName>style.fontStyle</p:attrName>
                                        </p:attrNameLst>
                                      </p:cBhvr>
                                      <p:to>
                                        <p:strVal val="normal"/>
                                      </p:to>
                                    </p:set>
                                    <p:set>
                                      <p:cBhvr override="childStyle">
                                        <p:cTn id="7" dur="indefinite"/>
                                        <p:tgtEl>
                                          <p:spTgt spid="9">
                                            <p:txEl>
                                              <p:pRg st="0" end="0"/>
                                            </p:txEl>
                                          </p:spTgt>
                                        </p:tgtEl>
                                        <p:attrNameLst>
                                          <p:attrName>style.fontWeight</p:attrName>
                                        </p:attrNameLst>
                                      </p:cBhvr>
                                      <p:to>
                                        <p:strVal val="bold"/>
                                      </p:to>
                                    </p:set>
                                    <p:set>
                                      <p:cBhvr override="childStyle">
                                        <p:cTn id="8" dur="indefinite"/>
                                        <p:tgtEl>
                                          <p:spTgt spid="9">
                                            <p:txEl>
                                              <p:pRg st="0" end="0"/>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7"/>
                    </p:tgtEl>
                  </p:cond>
                </p:stCondLst>
                <p:endSync evt="end" delay="0">
                  <p:rtn val="all"/>
                </p:endSync>
                <p:childTnLst>
                  <p:par>
                    <p:cTn id="10" fill="hold">
                      <p:stCondLst>
                        <p:cond delay="0"/>
                      </p:stCondLst>
                      <p:childTnLst>
                        <p:par>
                          <p:cTn id="11" fill="hold">
                            <p:stCondLst>
                              <p:cond delay="0"/>
                            </p:stCondLst>
                            <p:childTnLst>
                              <p:par>
                                <p:cTn id="12" presetID="3" presetClass="emph" presetSubtype="2" fill="hold" nodeType="clickEffect">
                                  <p:stCondLst>
                                    <p:cond delay="0"/>
                                  </p:stCondLst>
                                  <p:childTnLst>
                                    <p:animClr clrSpc="rgb">
                                      <p:cBhvr override="childStyle">
                                        <p:cTn id="13" dur="2000" fill="hold"/>
                                        <p:tgtEl>
                                          <p:spTgt spid="7">
                                            <p:txEl>
                                              <p:pRg st="0" end="0"/>
                                            </p:txEl>
                                          </p:spTgt>
                                        </p:tgtEl>
                                        <p:attrNameLst>
                                          <p:attrName>style.color</p:attrName>
                                        </p:attrNameLst>
                                      </p:cBhvr>
                                      <p:to>
                                        <a:schemeClr val="accent2"/>
                                      </p:to>
                                    </p:animClr>
                                  </p:childTnLst>
                                </p:cTn>
                              </p:par>
                            </p:childTnLst>
                          </p:cTn>
                        </p:par>
                        <p:par>
                          <p:cTn id="14" fill="hold">
                            <p:stCondLst>
                              <p:cond delay="2000"/>
                            </p:stCondLst>
                            <p:childTnLst>
                              <p:par>
                                <p:cTn id="15" presetID="2" presetClass="entr" presetSubtype="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2000" fill="hold"/>
                                        <p:tgtEl>
                                          <p:spTgt spid="11"/>
                                        </p:tgtEl>
                                        <p:attrNameLst>
                                          <p:attrName>ppt_x</p:attrName>
                                        </p:attrNameLst>
                                      </p:cBhvr>
                                      <p:tavLst>
                                        <p:tav tm="0">
                                          <p:val>
                                            <p:strVal val="1+#ppt_w/2"/>
                                          </p:val>
                                        </p:tav>
                                        <p:tav tm="100000">
                                          <p:val>
                                            <p:strVal val="#ppt_x"/>
                                          </p:val>
                                        </p:tav>
                                      </p:tavLst>
                                    </p:anim>
                                    <p:anim calcmode="lin" valueType="num">
                                      <p:cBhvr additive="base">
                                        <p:cTn id="18" dur="2000" fill="hold"/>
                                        <p:tgtEl>
                                          <p:spTgt spid="11"/>
                                        </p:tgtEl>
                                        <p:attrNameLst>
                                          <p:attrName>ppt_y</p:attrName>
                                        </p:attrNameLst>
                                      </p:cBhvr>
                                      <p:tavLst>
                                        <p:tav tm="0">
                                          <p:val>
                                            <p:strVal val="#ppt_y"/>
                                          </p:val>
                                        </p:tav>
                                        <p:tav tm="100000">
                                          <p:val>
                                            <p:strVal val="#ppt_y"/>
                                          </p:val>
                                        </p:tav>
                                      </p:tavLst>
                                    </p:anim>
                                  </p:childTnLst>
                                </p:cTn>
                              </p:par>
                            </p:childTnLst>
                          </p:cTn>
                        </p:par>
                        <p:par>
                          <p:cTn id="19" fill="hold">
                            <p:stCondLst>
                              <p:cond delay="4000"/>
                            </p:stCondLst>
                            <p:childTnLst>
                              <p:par>
                                <p:cTn id="20" presetID="2" presetClass="exit" presetSubtype="12" fill="hold" grpId="1" nodeType="afterEffect">
                                  <p:stCondLst>
                                    <p:cond delay="1000"/>
                                  </p:stCondLst>
                                  <p:childTnLst>
                                    <p:anim calcmode="lin" valueType="num">
                                      <p:cBhvr additive="base">
                                        <p:cTn id="21" dur="2000"/>
                                        <p:tgtEl>
                                          <p:spTgt spid="11"/>
                                        </p:tgtEl>
                                        <p:attrNameLst>
                                          <p:attrName>ppt_x</p:attrName>
                                        </p:attrNameLst>
                                      </p:cBhvr>
                                      <p:tavLst>
                                        <p:tav tm="0">
                                          <p:val>
                                            <p:strVal val="ppt_x"/>
                                          </p:val>
                                        </p:tav>
                                        <p:tav tm="100000">
                                          <p:val>
                                            <p:strVal val="0-ppt_w/2"/>
                                          </p:val>
                                        </p:tav>
                                      </p:tavLst>
                                    </p:anim>
                                    <p:anim calcmode="lin" valueType="num">
                                      <p:cBhvr additive="base">
                                        <p:cTn id="22" dur="2000"/>
                                        <p:tgtEl>
                                          <p:spTgt spid="11"/>
                                        </p:tgtEl>
                                        <p:attrNameLst>
                                          <p:attrName>ppt_y</p:attrName>
                                        </p:attrNameLst>
                                      </p:cBhvr>
                                      <p:tavLst>
                                        <p:tav tm="0">
                                          <p:val>
                                            <p:strVal val="ppt_y"/>
                                          </p:val>
                                        </p:tav>
                                        <p:tav tm="100000">
                                          <p:val>
                                            <p:strVal val="1+ppt_h/2"/>
                                          </p:val>
                                        </p:tav>
                                      </p:tavLst>
                                    </p:anim>
                                    <p:set>
                                      <p:cBhvr>
                                        <p:cTn id="23" dur="1" fill="hold">
                                          <p:stCondLst>
                                            <p:cond delay="1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24" restart="whenNotActive" fill="hold" evtFilter="cancelBubble" nodeType="interactiveSeq">
                <p:stCondLst>
                  <p:cond evt="onClick" delay="0">
                    <p:tgtEl>
                      <p:spTgt spid="9"/>
                    </p:tgtEl>
                  </p:cond>
                </p:stCondLst>
                <p:endSync evt="end" delay="0">
                  <p:rtn val="all"/>
                </p:endSync>
                <p:childTnLst>
                  <p:par>
                    <p:cTn id="25" fill="hold">
                      <p:stCondLst>
                        <p:cond delay="0"/>
                      </p:stCondLst>
                      <p:childTnLst>
                        <p:par>
                          <p:cTn id="26" fill="hold">
                            <p:stCondLst>
                              <p:cond delay="0"/>
                            </p:stCondLst>
                            <p:childTnLst>
                              <p:par>
                                <p:cTn id="27" presetID="3" presetClass="emph" presetSubtype="2" fill="hold" nodeType="clickEffect">
                                  <p:stCondLst>
                                    <p:cond delay="0"/>
                                  </p:stCondLst>
                                  <p:childTnLst>
                                    <p:animClr clrSpc="rgb">
                                      <p:cBhvr override="childStyle">
                                        <p:cTn id="28" dur="2000" fill="hold"/>
                                        <p:tgtEl>
                                          <p:spTgt spid="9">
                                            <p:txEl>
                                              <p:pRg st="0" end="0"/>
                                            </p:txEl>
                                          </p:spTgt>
                                        </p:tgtEl>
                                        <p:attrNameLst>
                                          <p:attrName>style.color</p:attrName>
                                        </p:attrNameLst>
                                      </p:cBhvr>
                                      <p:to>
                                        <a:srgbClr val="6149F1"/>
                                      </p:to>
                                    </p:animClr>
                                  </p:childTnLst>
                                </p:cTn>
                              </p:par>
                            </p:childTnLst>
                          </p:cTn>
                        </p:par>
                        <p:par>
                          <p:cTn id="29" fill="hold">
                            <p:stCondLst>
                              <p:cond delay="2000"/>
                            </p:stCondLst>
                            <p:childTnLst>
                              <p:par>
                                <p:cTn id="30" presetID="55" presetClass="entr" presetSubtype="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2000" fill="hold"/>
                                        <p:tgtEl>
                                          <p:spTgt spid="12"/>
                                        </p:tgtEl>
                                        <p:attrNameLst>
                                          <p:attrName>ppt_w</p:attrName>
                                        </p:attrNameLst>
                                      </p:cBhvr>
                                      <p:tavLst>
                                        <p:tav tm="0">
                                          <p:val>
                                            <p:strVal val="#ppt_w*0.70"/>
                                          </p:val>
                                        </p:tav>
                                        <p:tav tm="100000">
                                          <p:val>
                                            <p:strVal val="#ppt_w"/>
                                          </p:val>
                                        </p:tav>
                                      </p:tavLst>
                                    </p:anim>
                                    <p:anim calcmode="lin" valueType="num">
                                      <p:cBhvr>
                                        <p:cTn id="33" dur="2000" fill="hold"/>
                                        <p:tgtEl>
                                          <p:spTgt spid="12"/>
                                        </p:tgtEl>
                                        <p:attrNameLst>
                                          <p:attrName>ppt_h</p:attrName>
                                        </p:attrNameLst>
                                      </p:cBhvr>
                                      <p:tavLst>
                                        <p:tav tm="0">
                                          <p:val>
                                            <p:strVal val="#ppt_h"/>
                                          </p:val>
                                        </p:tav>
                                        <p:tav tm="100000">
                                          <p:val>
                                            <p:strVal val="#ppt_h"/>
                                          </p:val>
                                        </p:tav>
                                      </p:tavLst>
                                    </p:anim>
                                    <p:animEffect transition="in" filter="fade">
                                      <p:cBhvr>
                                        <p:cTn id="34" dur="2000"/>
                                        <p:tgtEl>
                                          <p:spTgt spid="12"/>
                                        </p:tgtEl>
                                      </p:cBhvr>
                                    </p:animEffect>
                                  </p:childTnLst>
                                </p:cTn>
                              </p:par>
                            </p:childTnLst>
                          </p:cTn>
                        </p:par>
                        <p:par>
                          <p:cTn id="35" fill="hold">
                            <p:stCondLst>
                              <p:cond delay="4000"/>
                            </p:stCondLst>
                            <p:childTnLst>
                              <p:par>
                                <p:cTn id="36" presetID="9" presetClass="exit" presetSubtype="0" fill="hold" grpId="1" nodeType="afterEffect">
                                  <p:stCondLst>
                                    <p:cond delay="1500"/>
                                  </p:stCondLst>
                                  <p:childTnLst>
                                    <p:animEffect transition="out" filter="dissolve">
                                      <p:cBhvr>
                                        <p:cTn id="37" dur="2000"/>
                                        <p:tgtEl>
                                          <p:spTgt spid="12"/>
                                        </p:tgtEl>
                                      </p:cBhvr>
                                    </p:animEffect>
                                    <p:set>
                                      <p:cBhvr>
                                        <p:cTn id="38" dur="1" fill="hold">
                                          <p:stCondLst>
                                            <p:cond delay="1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39" restart="whenNotActive" fill="hold" evtFilter="cancelBubble" nodeType="interactiveSeq">
                <p:stCondLst>
                  <p:cond evt="onClick" delay="0">
                    <p:tgtEl>
                      <p:spTgt spid="10"/>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p:cBhvr>
                                        <p:cTn id="43" dur="2000" fill="hold"/>
                                        <p:tgtEl>
                                          <p:spTgt spid="10"/>
                                        </p:tgtEl>
                                        <p:attrNameLst>
                                          <p:attrName>fillcolor</p:attrName>
                                        </p:attrNameLst>
                                      </p:cBhvr>
                                      <p:to>
                                        <a:schemeClr val="accent2"/>
                                      </p:to>
                                    </p:animClr>
                                    <p:set>
                                      <p:cBhvr>
                                        <p:cTn id="44" dur="2000" fill="hold"/>
                                        <p:tgtEl>
                                          <p:spTgt spid="10"/>
                                        </p:tgtEl>
                                        <p:attrNameLst>
                                          <p:attrName>fill.type</p:attrName>
                                        </p:attrNameLst>
                                      </p:cBhvr>
                                      <p:to>
                                        <p:strVal val="solid"/>
                                      </p:to>
                                    </p:set>
                                    <p:set>
                                      <p:cBhvr>
                                        <p:cTn id="45" dur="2000" fill="hold"/>
                                        <p:tgtEl>
                                          <p:spTgt spid="10"/>
                                        </p:tgtEl>
                                        <p:attrNameLst>
                                          <p:attrName>fill.on</p:attrName>
                                        </p:attrNameLst>
                                      </p:cBhvr>
                                      <p:to>
                                        <p:strVal val="true"/>
                                      </p:to>
                                    </p:set>
                                  </p:childTnLst>
                                </p:cTn>
                              </p:par>
                            </p:childTnLst>
                          </p:cTn>
                        </p:par>
                        <p:par>
                          <p:cTn id="46" fill="hold">
                            <p:stCondLst>
                              <p:cond delay="2000"/>
                            </p:stCondLst>
                            <p:childTnLst>
                              <p:par>
                                <p:cTn id="47" presetID="48" presetClass="entr" presetSubtype="0" accel="50000" fill="hold" grpId="2"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2000" fill="hold"/>
                                        <p:tgtEl>
                                          <p:spTgt spid="1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0" dur="2000" fill="hold"/>
                                        <p:tgtEl>
                                          <p:spTgt spid="12"/>
                                        </p:tgtEl>
                                        <p:attrNameLst>
                                          <p:attrName>ppt_x</p:attrName>
                                        </p:attrNameLst>
                                      </p:cBhvr>
                                      <p:tavLst>
                                        <p:tav tm="0">
                                          <p:val>
                                            <p:fltVal val="-1"/>
                                          </p:val>
                                        </p:tav>
                                        <p:tav tm="50000">
                                          <p:val>
                                            <p:fltVal val="0.95"/>
                                          </p:val>
                                        </p:tav>
                                        <p:tav tm="100000">
                                          <p:val>
                                            <p:strVal val="#ppt_x"/>
                                          </p:val>
                                        </p:tav>
                                      </p:tavLst>
                                    </p:anim>
                                    <p:anim calcmode="lin" valueType="num">
                                      <p:cBhvr>
                                        <p:cTn id="51" dur="2000" fill="hold"/>
                                        <p:tgtEl>
                                          <p:spTgt spid="12"/>
                                        </p:tgtEl>
                                        <p:attrNameLst>
                                          <p:attrName>ppt_y</p:attrName>
                                        </p:attrNameLst>
                                      </p:cBhvr>
                                      <p:tavLst>
                                        <p:tav tm="0">
                                          <p:val>
                                            <p:strVal val="#ppt_y"/>
                                          </p:val>
                                        </p:tav>
                                        <p:tav tm="100000">
                                          <p:val>
                                            <p:strVal val="#ppt_y"/>
                                          </p:val>
                                        </p:tav>
                                      </p:tavLst>
                                    </p:anim>
                                    <p:animEffect transition="in" filter="fade">
                                      <p:cBhvr>
                                        <p:cTn id="52" dur="2000"/>
                                        <p:tgtEl>
                                          <p:spTgt spid="12"/>
                                        </p:tgtEl>
                                      </p:cBhvr>
                                    </p:animEffect>
                                  </p:childTnLst>
                                </p:cTn>
                              </p:par>
                            </p:childTnLst>
                          </p:cTn>
                        </p:par>
                        <p:par>
                          <p:cTn id="53" fill="hold">
                            <p:stCondLst>
                              <p:cond delay="4000"/>
                            </p:stCondLst>
                            <p:childTnLst>
                              <p:par>
                                <p:cTn id="54" presetID="2" presetClass="exit" presetSubtype="4" fill="hold" grpId="3" nodeType="afterEffect">
                                  <p:stCondLst>
                                    <p:cond delay="1000"/>
                                  </p:stCondLst>
                                  <p:childTnLst>
                                    <p:anim calcmode="lin" valueType="num">
                                      <p:cBhvr additive="base">
                                        <p:cTn id="55" dur="2000"/>
                                        <p:tgtEl>
                                          <p:spTgt spid="12"/>
                                        </p:tgtEl>
                                        <p:attrNameLst>
                                          <p:attrName>ppt_x</p:attrName>
                                        </p:attrNameLst>
                                      </p:cBhvr>
                                      <p:tavLst>
                                        <p:tav tm="0">
                                          <p:val>
                                            <p:strVal val="ppt_x"/>
                                          </p:val>
                                        </p:tav>
                                        <p:tav tm="100000">
                                          <p:val>
                                            <p:strVal val="ppt_x"/>
                                          </p:val>
                                        </p:tav>
                                      </p:tavLst>
                                    </p:anim>
                                    <p:anim calcmode="lin" valueType="num">
                                      <p:cBhvr additive="base">
                                        <p:cTn id="56" dur="2000"/>
                                        <p:tgtEl>
                                          <p:spTgt spid="12"/>
                                        </p:tgtEl>
                                        <p:attrNameLst>
                                          <p:attrName>ppt_y</p:attrName>
                                        </p:attrNameLst>
                                      </p:cBhvr>
                                      <p:tavLst>
                                        <p:tav tm="0">
                                          <p:val>
                                            <p:strVal val="ppt_y"/>
                                          </p:val>
                                        </p:tav>
                                        <p:tav tm="100000">
                                          <p:val>
                                            <p:strVal val="1+ppt_h/2"/>
                                          </p:val>
                                        </p:tav>
                                      </p:tavLst>
                                    </p:anim>
                                    <p:set>
                                      <p:cBhvr>
                                        <p:cTn id="57" dur="1" fill="hold">
                                          <p:stCondLst>
                                            <p:cond delay="1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11" grpId="0" animBg="1"/>
      <p:bldP spid="11" grpId="1" animBg="1"/>
      <p:bldP spid="12" grpId="0" animBg="1"/>
      <p:bldP spid="12" grpId="1" animBg="1"/>
      <p:bldP spid="12" grpId="2" animBg="1"/>
      <p:bldP spid="12" grpId="3"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728" y="214290"/>
            <a:ext cx="7419996" cy="1803400"/>
          </a:xfrm>
        </p:spPr>
        <p:txBody>
          <a:bodyPr/>
          <a:lstStyle/>
          <a:p>
            <a:r>
              <a:rPr lang="ru-RU" sz="2400" b="1" i="1" dirty="0" smtClean="0">
                <a:solidFill>
                  <a:schemeClr val="accent2">
                    <a:lumMod val="50000"/>
                  </a:schemeClr>
                </a:solidFill>
                <a:latin typeface="Times New Roman" pitchFamily="18" charset="0"/>
                <a:cs typeface="Times New Roman" pitchFamily="18" charset="0"/>
              </a:rPr>
              <a:t>Какой портрет Пушкина написан О.Кипренским по заказу лицейского друга поэта Антона </a:t>
            </a:r>
            <a:r>
              <a:rPr lang="ru-RU" sz="2400" b="1" i="1" dirty="0" err="1" smtClean="0">
                <a:solidFill>
                  <a:schemeClr val="accent2">
                    <a:lumMod val="50000"/>
                  </a:schemeClr>
                </a:solidFill>
                <a:latin typeface="Times New Roman" pitchFamily="18" charset="0"/>
                <a:cs typeface="Times New Roman" pitchFamily="18" charset="0"/>
              </a:rPr>
              <a:t>Дельвига</a:t>
            </a:r>
            <a:r>
              <a:rPr lang="ru-RU" sz="2400" b="1" i="1" dirty="0" smtClean="0">
                <a:solidFill>
                  <a:schemeClr val="accent2">
                    <a:lumMod val="50000"/>
                  </a:schemeClr>
                </a:solidFill>
                <a:latin typeface="Times New Roman" pitchFamily="18" charset="0"/>
                <a:cs typeface="Times New Roman" pitchFamily="18" charset="0"/>
              </a:rPr>
              <a:t>?</a:t>
            </a:r>
          </a:p>
          <a:p>
            <a:endParaRPr lang="ru-RU" dirty="0"/>
          </a:p>
        </p:txBody>
      </p:sp>
      <p:pic>
        <p:nvPicPr>
          <p:cNvPr id="4" name="Picture 2"/>
          <p:cNvPicPr>
            <a:picLocks noChangeAspect="1" noChangeArrowheads="1"/>
          </p:cNvPicPr>
          <p:nvPr/>
        </p:nvPicPr>
        <p:blipFill>
          <a:blip r:embed="rId2"/>
          <a:srcRect/>
          <a:stretch>
            <a:fillRect/>
          </a:stretch>
        </p:blipFill>
        <p:spPr bwMode="auto">
          <a:xfrm rot="16200000">
            <a:off x="-2821790" y="2821793"/>
            <a:ext cx="6858000" cy="1214414"/>
          </a:xfrm>
          <a:prstGeom prst="rect">
            <a:avLst/>
          </a:prstGeom>
          <a:noFill/>
          <a:ln w="9525">
            <a:noFill/>
            <a:miter lim="800000"/>
            <a:headEnd/>
            <a:tailEnd/>
          </a:ln>
          <a:effectLst/>
        </p:spPr>
      </p:pic>
      <p:grpSp>
        <p:nvGrpSpPr>
          <p:cNvPr id="6" name="Группа 53"/>
          <p:cNvGrpSpPr/>
          <p:nvPr/>
        </p:nvGrpSpPr>
        <p:grpSpPr>
          <a:xfrm>
            <a:off x="1357290" y="1500174"/>
            <a:ext cx="2000264" cy="2143140"/>
            <a:chOff x="0" y="1214422"/>
            <a:chExt cx="3071802" cy="2786082"/>
          </a:xfrm>
          <a:solidFill>
            <a:srgbClr val="FFFF99"/>
          </a:solidFill>
        </p:grpSpPr>
        <p:sp>
          <p:nvSpPr>
            <p:cNvPr id="7" name="Скругленный прямоугольник 6"/>
            <p:cNvSpPr/>
            <p:nvPr/>
          </p:nvSpPr>
          <p:spPr>
            <a:xfrm>
              <a:off x="0" y="1214422"/>
              <a:ext cx="3071802" cy="2786082"/>
            </a:xfrm>
            <a:prstGeom prst="roundRect">
              <a:avLst>
                <a:gd name="adj" fmla="val 8181"/>
              </a:avLst>
            </a:prstGeom>
            <a:grp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000" b="1" dirty="0" smtClean="0">
                  <a:solidFill>
                    <a:srgbClr val="FF0000"/>
                  </a:solidFill>
                  <a:latin typeface="Times New Roman" pitchFamily="18" charset="0"/>
                  <a:cs typeface="Times New Roman" pitchFamily="18" charset="0"/>
                </a:rPr>
                <a:t>А:</a:t>
              </a:r>
              <a:endParaRPr lang="ru-RU" b="1" dirty="0">
                <a:solidFill>
                  <a:srgbClr val="FF0000"/>
                </a:solidFill>
                <a:latin typeface="Times New Roman" pitchFamily="18" charset="0"/>
                <a:cs typeface="Times New Roman" pitchFamily="18" charset="0"/>
              </a:endParaRPr>
            </a:p>
          </p:txBody>
        </p:sp>
        <p:pic>
          <p:nvPicPr>
            <p:cNvPr id="8" name="Рисунок 7" descr="ссссс.jpg"/>
            <p:cNvPicPr>
              <a:picLocks noChangeAspect="1"/>
            </p:cNvPicPr>
            <p:nvPr/>
          </p:nvPicPr>
          <p:blipFill>
            <a:blip r:embed="rId3" cstate="email"/>
            <a:stretch>
              <a:fillRect/>
            </a:stretch>
          </p:blipFill>
          <p:spPr>
            <a:xfrm>
              <a:off x="1142976" y="1285860"/>
              <a:ext cx="1749985" cy="2571768"/>
            </a:xfrm>
            <a:prstGeom prst="rect">
              <a:avLst/>
            </a:prstGeom>
            <a:grpFill/>
          </p:spPr>
        </p:pic>
      </p:grpSp>
      <p:grpSp>
        <p:nvGrpSpPr>
          <p:cNvPr id="9" name="Группа 56"/>
          <p:cNvGrpSpPr/>
          <p:nvPr/>
        </p:nvGrpSpPr>
        <p:grpSpPr>
          <a:xfrm>
            <a:off x="4000496" y="1500174"/>
            <a:ext cx="2000264" cy="2143140"/>
            <a:chOff x="3143240" y="1214422"/>
            <a:chExt cx="2786082" cy="2643206"/>
          </a:xfrm>
          <a:solidFill>
            <a:srgbClr val="FFFF99"/>
          </a:solidFill>
        </p:grpSpPr>
        <p:sp>
          <p:nvSpPr>
            <p:cNvPr id="10" name="Скругленный прямоугольник 9"/>
            <p:cNvSpPr/>
            <p:nvPr/>
          </p:nvSpPr>
          <p:spPr>
            <a:xfrm>
              <a:off x="3143240" y="1214422"/>
              <a:ext cx="2786082" cy="2643206"/>
            </a:xfrm>
            <a:prstGeom prst="roundRect">
              <a:avLst>
                <a:gd name="adj" fmla="val 10077"/>
              </a:avLst>
            </a:prstGeom>
            <a:grp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000" b="1" dirty="0" smtClean="0">
                  <a:solidFill>
                    <a:srgbClr val="FF0000"/>
                  </a:solidFill>
                  <a:latin typeface="Times New Roman" pitchFamily="18" charset="0"/>
                  <a:cs typeface="Times New Roman" pitchFamily="18" charset="0"/>
                </a:rPr>
                <a:t>Б:</a:t>
              </a:r>
              <a:endParaRPr lang="ru-RU" b="1" dirty="0">
                <a:solidFill>
                  <a:srgbClr val="FF0000"/>
                </a:solidFill>
                <a:latin typeface="Times New Roman" pitchFamily="18" charset="0"/>
                <a:cs typeface="Times New Roman" pitchFamily="18" charset="0"/>
              </a:endParaRPr>
            </a:p>
          </p:txBody>
        </p:sp>
        <p:pic>
          <p:nvPicPr>
            <p:cNvPr id="11" name="Рисунок 10" descr="ппппп.jpg"/>
            <p:cNvPicPr>
              <a:picLocks noChangeAspect="1"/>
            </p:cNvPicPr>
            <p:nvPr/>
          </p:nvPicPr>
          <p:blipFill>
            <a:blip r:embed="rId4" cstate="email"/>
            <a:stretch>
              <a:fillRect/>
            </a:stretch>
          </p:blipFill>
          <p:spPr>
            <a:xfrm>
              <a:off x="3857620" y="1285860"/>
              <a:ext cx="1947271" cy="2414616"/>
            </a:xfrm>
            <a:prstGeom prst="rect">
              <a:avLst/>
            </a:prstGeom>
            <a:grpFill/>
          </p:spPr>
        </p:pic>
      </p:grpSp>
      <p:grpSp>
        <p:nvGrpSpPr>
          <p:cNvPr id="12" name="Группа 54"/>
          <p:cNvGrpSpPr/>
          <p:nvPr/>
        </p:nvGrpSpPr>
        <p:grpSpPr>
          <a:xfrm>
            <a:off x="1428728" y="4143380"/>
            <a:ext cx="2143140" cy="2000264"/>
            <a:chOff x="0" y="4071918"/>
            <a:chExt cx="2786050" cy="2786082"/>
          </a:xfrm>
          <a:solidFill>
            <a:srgbClr val="FFFF99"/>
          </a:solidFill>
        </p:grpSpPr>
        <p:sp>
          <p:nvSpPr>
            <p:cNvPr id="13" name="Скругленный прямоугольник 12"/>
            <p:cNvSpPr/>
            <p:nvPr/>
          </p:nvSpPr>
          <p:spPr>
            <a:xfrm>
              <a:off x="0" y="4071918"/>
              <a:ext cx="2786050" cy="2786082"/>
            </a:xfrm>
            <a:prstGeom prst="roundRect">
              <a:avLst>
                <a:gd name="adj" fmla="val 7355"/>
              </a:avLst>
            </a:prstGeom>
            <a:grp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000" b="1" dirty="0" smtClean="0">
                  <a:solidFill>
                    <a:srgbClr val="FF0000"/>
                  </a:solidFill>
                  <a:latin typeface="Times New Roman" pitchFamily="18" charset="0"/>
                  <a:cs typeface="Times New Roman" pitchFamily="18" charset="0"/>
                </a:rPr>
                <a:t>В:</a:t>
              </a:r>
              <a:endParaRPr lang="ru-RU" b="1" dirty="0">
                <a:solidFill>
                  <a:srgbClr val="FF0000"/>
                </a:solidFill>
                <a:latin typeface="Times New Roman" pitchFamily="18" charset="0"/>
                <a:cs typeface="Times New Roman" pitchFamily="18" charset="0"/>
              </a:endParaRPr>
            </a:p>
          </p:txBody>
        </p:sp>
        <p:pic>
          <p:nvPicPr>
            <p:cNvPr id="14" name="Рисунок 13" descr="пуш.jpg"/>
            <p:cNvPicPr>
              <a:picLocks noChangeAspect="1"/>
            </p:cNvPicPr>
            <p:nvPr/>
          </p:nvPicPr>
          <p:blipFill>
            <a:blip r:embed="rId5" cstate="email"/>
            <a:stretch>
              <a:fillRect/>
            </a:stretch>
          </p:blipFill>
          <p:spPr>
            <a:xfrm>
              <a:off x="928662" y="4286256"/>
              <a:ext cx="1785950" cy="2416986"/>
            </a:xfrm>
            <a:prstGeom prst="rect">
              <a:avLst/>
            </a:prstGeom>
            <a:grpFill/>
          </p:spPr>
        </p:pic>
      </p:grpSp>
      <p:grpSp>
        <p:nvGrpSpPr>
          <p:cNvPr id="15" name="Группа 55"/>
          <p:cNvGrpSpPr/>
          <p:nvPr/>
        </p:nvGrpSpPr>
        <p:grpSpPr>
          <a:xfrm>
            <a:off x="4000496" y="4071942"/>
            <a:ext cx="1785950" cy="2000264"/>
            <a:chOff x="2857488" y="3857628"/>
            <a:chExt cx="2928958" cy="2786082"/>
          </a:xfrm>
          <a:solidFill>
            <a:srgbClr val="FFFF99"/>
          </a:solidFill>
        </p:grpSpPr>
        <p:sp>
          <p:nvSpPr>
            <p:cNvPr id="16" name="Скругленный прямоугольник 15"/>
            <p:cNvSpPr/>
            <p:nvPr/>
          </p:nvSpPr>
          <p:spPr>
            <a:xfrm>
              <a:off x="2857488" y="3857628"/>
              <a:ext cx="2928958" cy="2786082"/>
            </a:xfrm>
            <a:prstGeom prst="roundRect">
              <a:avLst>
                <a:gd name="adj" fmla="val 7607"/>
              </a:avLst>
            </a:prstGeom>
            <a:grp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000" b="1" dirty="0" smtClean="0">
                  <a:solidFill>
                    <a:srgbClr val="FF0000"/>
                  </a:solidFill>
                  <a:latin typeface="Times New Roman" pitchFamily="18" charset="0"/>
                  <a:cs typeface="Times New Roman" pitchFamily="18" charset="0"/>
                </a:rPr>
                <a:t>Г:</a:t>
              </a:r>
              <a:endParaRPr lang="ru-RU" b="1" dirty="0">
                <a:solidFill>
                  <a:srgbClr val="FF0000"/>
                </a:solidFill>
                <a:latin typeface="Times New Roman" pitchFamily="18" charset="0"/>
                <a:cs typeface="Times New Roman" pitchFamily="18" charset="0"/>
              </a:endParaRPr>
            </a:p>
          </p:txBody>
        </p:sp>
        <p:pic>
          <p:nvPicPr>
            <p:cNvPr id="17" name="Рисунок 16" descr="ввввв.jpg"/>
            <p:cNvPicPr>
              <a:picLocks noChangeAspect="1"/>
            </p:cNvPicPr>
            <p:nvPr/>
          </p:nvPicPr>
          <p:blipFill>
            <a:blip r:embed="rId6" cstate="email"/>
            <a:stretch>
              <a:fillRect/>
            </a:stretch>
          </p:blipFill>
          <p:spPr>
            <a:xfrm>
              <a:off x="3714744" y="4000504"/>
              <a:ext cx="1906182" cy="2566992"/>
            </a:xfrm>
            <a:prstGeom prst="rect">
              <a:avLst/>
            </a:prstGeom>
            <a:grpFill/>
          </p:spPr>
        </p:pic>
      </p:grpSp>
      <p:sp>
        <p:nvSpPr>
          <p:cNvPr id="18" name="Овальная выноска 17"/>
          <p:cNvSpPr/>
          <p:nvPr/>
        </p:nvSpPr>
        <p:spPr>
          <a:xfrm>
            <a:off x="5000628" y="5429264"/>
            <a:ext cx="2428892" cy="1285884"/>
          </a:xfrm>
          <a:prstGeom prst="wedgeEllipseCallout">
            <a:avLst>
              <a:gd name="adj1" fmla="val 65167"/>
              <a:gd name="adj2" fmla="val -79843"/>
            </a:avLst>
          </a:prstGeom>
          <a:solidFill>
            <a:srgbClr val="FFFF00">
              <a:alpha val="48000"/>
            </a:srgb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rgbClr val="0070C0"/>
                </a:solidFill>
                <a:effectLst>
                  <a:outerShdw blurRad="38100" dist="38100" dir="2700000" algn="tl">
                    <a:srgbClr val="000000">
                      <a:alpha val="43137"/>
                    </a:srgbClr>
                  </a:outerShdw>
                </a:effectLst>
              </a:rPr>
              <a:t>Молодец!</a:t>
            </a:r>
            <a:endParaRPr lang="ru-RU" sz="2800" b="1" dirty="0">
              <a:solidFill>
                <a:srgbClr val="0070C0"/>
              </a:solidFill>
              <a:effectLst>
                <a:outerShdw blurRad="38100" dist="38100" dir="2700000" algn="tl">
                  <a:srgbClr val="000000">
                    <a:alpha val="43137"/>
                  </a:srgbClr>
                </a:outerShdw>
              </a:effectLst>
            </a:endParaRPr>
          </a:p>
        </p:txBody>
      </p:sp>
      <p:pic>
        <p:nvPicPr>
          <p:cNvPr id="19" name="Picture 3" descr="C:\Documents and Settings\Admin\Рабочий стол\Использование триггеров\Задание № 2\Untitled-1.gif"/>
          <p:cNvPicPr>
            <a:picLocks noChangeAspect="1" noChangeArrowheads="1"/>
          </p:cNvPicPr>
          <p:nvPr/>
        </p:nvPicPr>
        <p:blipFill>
          <a:blip r:embed="rId7"/>
          <a:srcRect/>
          <a:stretch>
            <a:fillRect/>
          </a:stretch>
        </p:blipFill>
        <p:spPr bwMode="auto">
          <a:xfrm flipH="1">
            <a:off x="7215206" y="4286232"/>
            <a:ext cx="1746224" cy="2571768"/>
          </a:xfrm>
          <a:prstGeom prst="rect">
            <a:avLst/>
          </a:prstGeom>
          <a:noFill/>
        </p:spPr>
      </p:pic>
      <p:pic>
        <p:nvPicPr>
          <p:cNvPr id="20" name="Picture 4" descr="C:\Documents and Settings\Admin\Рабочий стол\Использование триггеров\Задание № 2\2.gif"/>
          <p:cNvPicPr>
            <a:picLocks noChangeAspect="1" noChangeArrowheads="1"/>
          </p:cNvPicPr>
          <p:nvPr/>
        </p:nvPicPr>
        <p:blipFill>
          <a:blip r:embed="rId8"/>
          <a:srcRect/>
          <a:stretch>
            <a:fillRect/>
          </a:stretch>
        </p:blipFill>
        <p:spPr bwMode="auto">
          <a:xfrm flipH="1">
            <a:off x="8072462" y="2214554"/>
            <a:ext cx="865180" cy="2919408"/>
          </a:xfrm>
          <a:prstGeom prst="rect">
            <a:avLst/>
          </a:prstGeom>
          <a:noFill/>
        </p:spPr>
      </p:pic>
      <p:sp>
        <p:nvSpPr>
          <p:cNvPr id="21" name="Овальная выноска 20"/>
          <p:cNvSpPr/>
          <p:nvPr/>
        </p:nvSpPr>
        <p:spPr>
          <a:xfrm>
            <a:off x="6000760" y="3000372"/>
            <a:ext cx="1928826" cy="857256"/>
          </a:xfrm>
          <a:prstGeom prst="wedgeEllipseCallout">
            <a:avLst>
              <a:gd name="adj1" fmla="val 65167"/>
              <a:gd name="adj2" fmla="val -79843"/>
            </a:avLst>
          </a:prstGeom>
          <a:solidFill>
            <a:srgbClr val="FFFF00">
              <a:alpha val="48000"/>
            </a:srgb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rgbClr val="0070C0"/>
                </a:solidFill>
                <a:effectLst>
                  <a:outerShdw blurRad="38100" dist="38100" dir="2700000" algn="tl">
                    <a:srgbClr val="000000">
                      <a:alpha val="43137"/>
                    </a:srgbClr>
                  </a:outerShdw>
                </a:effectLst>
              </a:rPr>
              <a:t>УВЫ!</a:t>
            </a:r>
            <a:endParaRPr lang="ru-RU" sz="2800" b="1" dirty="0">
              <a:solidFill>
                <a:srgbClr val="0070C0"/>
              </a:solidFill>
              <a:effectLst>
                <a:outerShdw blurRad="38100" dist="38100" dir="2700000" algn="tl">
                  <a:srgbClr val="000000">
                    <a:alpha val="43137"/>
                  </a:srgbClr>
                </a:outerShdw>
              </a:effectLst>
            </a:endParaRPr>
          </a:p>
        </p:txBody>
      </p:sp>
      <p:sp>
        <p:nvSpPr>
          <p:cNvPr id="22" name="Управляющая кнопка: далее 21">
            <a:hlinkClick r:id="" action="ppaction://hlinkshowjump?jump=nextslide" highlightClick="1"/>
          </p:cNvPr>
          <p:cNvSpPr/>
          <p:nvPr/>
        </p:nvSpPr>
        <p:spPr>
          <a:xfrm>
            <a:off x="8530212" y="6387088"/>
            <a:ext cx="613788" cy="47091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nodeType="clickEffect">
                                  <p:stCondLst>
                                    <p:cond delay="0"/>
                                  </p:stCondLst>
                                  <p:childTnLst>
                                    <p:animClr clrSpc="rgb">
                                      <p:cBhvr override="childStyle">
                                        <p:cTn id="6" dur="100" fill="hold"/>
                                        <p:tgtEl>
                                          <p:spTgt spid="6"/>
                                        </p:tgtEl>
                                        <p:attrNameLst>
                                          <p:attrName>style.color</p:attrName>
                                        </p:attrNameLst>
                                      </p:cBhvr>
                                      <p:to>
                                        <a:schemeClr val="accent2"/>
                                      </p:to>
                                    </p:animClr>
                                    <p:animClr clrSpc="rgb">
                                      <p:cBhvr>
                                        <p:cTn id="7" dur="100" fill="hold"/>
                                        <p:tgtEl>
                                          <p:spTgt spid="6"/>
                                        </p:tgtEl>
                                        <p:attrNameLst>
                                          <p:attrName>fillcolor</p:attrName>
                                        </p:attrNameLst>
                                      </p:cBhvr>
                                      <p:to>
                                        <a:schemeClr val="accent2"/>
                                      </p:to>
                                    </p:animClr>
                                    <p:set>
                                      <p:cBhvr>
                                        <p:cTn id="8" dur="100" fill="hold"/>
                                        <p:tgtEl>
                                          <p:spTgt spid="6"/>
                                        </p:tgtEl>
                                        <p:attrNameLst>
                                          <p:attrName>fill.type</p:attrName>
                                        </p:attrNameLst>
                                      </p:cBhvr>
                                      <p:to>
                                        <p:strVal val="solid"/>
                                      </p:to>
                                    </p:set>
                                    <p:set>
                                      <p:cBhvr>
                                        <p:cTn id="9" dur="100" fill="hold"/>
                                        <p:tgtEl>
                                          <p:spTgt spid="6"/>
                                        </p:tgtEl>
                                        <p:attrNameLst>
                                          <p:attrName>fill.on</p:attrName>
                                        </p:attrNameLst>
                                      </p:cBhvr>
                                      <p:to>
                                        <p:strVal val="true"/>
                                      </p:to>
                                    </p:set>
                                    <p:animRot by="120000">
                                      <p:cBhvr>
                                        <p:cTn id="10" dur="100" fill="hold">
                                          <p:stCondLst>
                                            <p:cond delay="0"/>
                                          </p:stCondLst>
                                        </p:cTn>
                                        <p:tgtEl>
                                          <p:spTgt spid="6"/>
                                        </p:tgtEl>
                                        <p:attrNameLst>
                                          <p:attrName>r</p:attrName>
                                        </p:attrNameLst>
                                      </p:cBhvr>
                                    </p:animRot>
                                    <p:animRot by="-240000">
                                      <p:cBhvr>
                                        <p:cTn id="11" dur="200" fill="hold">
                                          <p:stCondLst>
                                            <p:cond delay="200"/>
                                          </p:stCondLst>
                                        </p:cTn>
                                        <p:tgtEl>
                                          <p:spTgt spid="6"/>
                                        </p:tgtEl>
                                        <p:attrNameLst>
                                          <p:attrName>r</p:attrName>
                                        </p:attrNameLst>
                                      </p:cBhvr>
                                    </p:animRot>
                                    <p:animRot by="240000">
                                      <p:cBhvr>
                                        <p:cTn id="12" dur="200" fill="hold">
                                          <p:stCondLst>
                                            <p:cond delay="400"/>
                                          </p:stCondLst>
                                        </p:cTn>
                                        <p:tgtEl>
                                          <p:spTgt spid="6"/>
                                        </p:tgtEl>
                                        <p:attrNameLst>
                                          <p:attrName>r</p:attrName>
                                        </p:attrNameLst>
                                      </p:cBhvr>
                                    </p:animRot>
                                    <p:animRot by="-240000">
                                      <p:cBhvr>
                                        <p:cTn id="13" dur="200" fill="hold">
                                          <p:stCondLst>
                                            <p:cond delay="600"/>
                                          </p:stCondLst>
                                        </p:cTn>
                                        <p:tgtEl>
                                          <p:spTgt spid="6"/>
                                        </p:tgtEl>
                                        <p:attrNameLst>
                                          <p:attrName>r</p:attrName>
                                        </p:attrNameLst>
                                      </p:cBhvr>
                                    </p:animRot>
                                    <p:animRot by="120000">
                                      <p:cBhvr>
                                        <p:cTn id="14" dur="200" fill="hold">
                                          <p:stCondLst>
                                            <p:cond delay="800"/>
                                          </p:stCondLst>
                                        </p:cTn>
                                        <p:tgtEl>
                                          <p:spTgt spid="6"/>
                                        </p:tgtEl>
                                        <p:attrNameLst>
                                          <p:attrName>r</p:attrName>
                                        </p:attrNameLst>
                                      </p:cBhvr>
                                    </p:animRot>
                                  </p:childTnLst>
                                </p:cTn>
                              </p:par>
                            </p:childTnLst>
                          </p:cTn>
                        </p:par>
                        <p:par>
                          <p:cTn id="15" fill="hold">
                            <p:stCondLst>
                              <p:cond delay="1000"/>
                            </p:stCondLst>
                            <p:childTnLst>
                              <p:par>
                                <p:cTn id="16" presetID="2" presetClass="entr" presetSubtype="12"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additive="base">
                                        <p:cTn id="18" dur="2000" fill="hold"/>
                                        <p:tgtEl>
                                          <p:spTgt spid="21"/>
                                        </p:tgtEl>
                                        <p:attrNameLst>
                                          <p:attrName>ppt_x</p:attrName>
                                        </p:attrNameLst>
                                      </p:cBhvr>
                                      <p:tavLst>
                                        <p:tav tm="0">
                                          <p:val>
                                            <p:strVal val="0-#ppt_w/2"/>
                                          </p:val>
                                        </p:tav>
                                        <p:tav tm="100000">
                                          <p:val>
                                            <p:strVal val="#ppt_x"/>
                                          </p:val>
                                        </p:tav>
                                      </p:tavLst>
                                    </p:anim>
                                    <p:anim calcmode="lin" valueType="num">
                                      <p:cBhvr additive="base">
                                        <p:cTn id="19" dur="2000" fill="hold"/>
                                        <p:tgtEl>
                                          <p:spTgt spid="21"/>
                                        </p:tgtEl>
                                        <p:attrNameLst>
                                          <p:attrName>ppt_y</p:attrName>
                                        </p:attrNameLst>
                                      </p:cBhvr>
                                      <p:tavLst>
                                        <p:tav tm="0">
                                          <p:val>
                                            <p:strVal val="1+#ppt_h/2"/>
                                          </p:val>
                                        </p:tav>
                                        <p:tav tm="100000">
                                          <p:val>
                                            <p:strVal val="#ppt_y"/>
                                          </p:val>
                                        </p:tav>
                                      </p:tavLst>
                                    </p:anim>
                                  </p:childTnLst>
                                </p:cTn>
                              </p:par>
                              <p:par>
                                <p:cTn id="20" presetID="2" presetClass="entr" presetSubtype="6"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2000" fill="hold"/>
                                        <p:tgtEl>
                                          <p:spTgt spid="20"/>
                                        </p:tgtEl>
                                        <p:attrNameLst>
                                          <p:attrName>ppt_x</p:attrName>
                                        </p:attrNameLst>
                                      </p:cBhvr>
                                      <p:tavLst>
                                        <p:tav tm="0">
                                          <p:val>
                                            <p:strVal val="1+#ppt_w/2"/>
                                          </p:val>
                                        </p:tav>
                                        <p:tav tm="100000">
                                          <p:val>
                                            <p:strVal val="#ppt_x"/>
                                          </p:val>
                                        </p:tav>
                                      </p:tavLst>
                                    </p:anim>
                                    <p:anim calcmode="lin" valueType="num">
                                      <p:cBhvr additive="base">
                                        <p:cTn id="23" dur="2000" fill="hold"/>
                                        <p:tgtEl>
                                          <p:spTgt spid="20"/>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3" presetClass="exit" presetSubtype="10" fill="hold" grpId="1" nodeType="afterEffect">
                                  <p:stCondLst>
                                    <p:cond delay="0"/>
                                  </p:stCondLst>
                                  <p:childTnLst>
                                    <p:animEffect transition="out" filter="blinds(horizontal)">
                                      <p:cBhvr>
                                        <p:cTn id="26" dur="2000"/>
                                        <p:tgtEl>
                                          <p:spTgt spid="21"/>
                                        </p:tgtEl>
                                      </p:cBhvr>
                                    </p:animEffect>
                                    <p:set>
                                      <p:cBhvr>
                                        <p:cTn id="27" dur="1" fill="hold">
                                          <p:stCondLst>
                                            <p:cond delay="1999"/>
                                          </p:stCondLst>
                                        </p:cTn>
                                        <p:tgtEl>
                                          <p:spTgt spid="21"/>
                                        </p:tgtEl>
                                        <p:attrNameLst>
                                          <p:attrName>style.visibility</p:attrName>
                                        </p:attrNameLst>
                                      </p:cBhvr>
                                      <p:to>
                                        <p:strVal val="hidden"/>
                                      </p:to>
                                    </p:set>
                                  </p:childTnLst>
                                </p:cTn>
                              </p:par>
                              <p:par>
                                <p:cTn id="28" presetID="2" presetClass="exit" presetSubtype="6" fill="hold" nodeType="withEffect">
                                  <p:stCondLst>
                                    <p:cond delay="0"/>
                                  </p:stCondLst>
                                  <p:childTnLst>
                                    <p:anim calcmode="lin" valueType="num">
                                      <p:cBhvr additive="base">
                                        <p:cTn id="29" dur="2000"/>
                                        <p:tgtEl>
                                          <p:spTgt spid="20"/>
                                        </p:tgtEl>
                                        <p:attrNameLst>
                                          <p:attrName>ppt_x</p:attrName>
                                        </p:attrNameLst>
                                      </p:cBhvr>
                                      <p:tavLst>
                                        <p:tav tm="0">
                                          <p:val>
                                            <p:strVal val="ppt_x"/>
                                          </p:val>
                                        </p:tav>
                                        <p:tav tm="100000">
                                          <p:val>
                                            <p:strVal val="1+ppt_w/2"/>
                                          </p:val>
                                        </p:tav>
                                      </p:tavLst>
                                    </p:anim>
                                    <p:anim calcmode="lin" valueType="num">
                                      <p:cBhvr additive="base">
                                        <p:cTn id="30" dur="2000"/>
                                        <p:tgtEl>
                                          <p:spTgt spid="20"/>
                                        </p:tgtEl>
                                        <p:attrNameLst>
                                          <p:attrName>ppt_y</p:attrName>
                                        </p:attrNameLst>
                                      </p:cBhvr>
                                      <p:tavLst>
                                        <p:tav tm="0">
                                          <p:val>
                                            <p:strVal val="ppt_y"/>
                                          </p:val>
                                        </p:tav>
                                        <p:tav tm="100000">
                                          <p:val>
                                            <p:strVal val="1+ppt_h/2"/>
                                          </p:val>
                                        </p:tav>
                                      </p:tavLst>
                                    </p:anim>
                                    <p:set>
                                      <p:cBhvr>
                                        <p:cTn id="31" dur="1" fill="hold">
                                          <p:stCondLst>
                                            <p:cond delay="1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32" restart="whenNotActive" fill="hold" evtFilter="cancelBubble" nodeType="interactiveSeq">
                <p:stCondLst>
                  <p:cond evt="onClick" delay="0">
                    <p:tgtEl>
                      <p:spTgt spid="12"/>
                    </p:tgtEl>
                  </p:cond>
                </p:stCondLst>
                <p:endSync evt="end" delay="0">
                  <p:rtn val="all"/>
                </p:endSync>
                <p:childTnLst>
                  <p:par>
                    <p:cTn id="33" fill="hold">
                      <p:stCondLst>
                        <p:cond delay="0"/>
                      </p:stCondLst>
                      <p:childTnLst>
                        <p:par>
                          <p:cTn id="34" fill="hold">
                            <p:stCondLst>
                              <p:cond delay="0"/>
                            </p:stCondLst>
                            <p:childTnLst>
                              <p:par>
                                <p:cTn id="35" presetID="32" presetClass="emph" presetSubtype="0" fill="hold" nodeType="clickEffect">
                                  <p:stCondLst>
                                    <p:cond delay="0"/>
                                  </p:stCondLst>
                                  <p:childTnLst>
                                    <p:animClr clrSpc="rgb">
                                      <p:cBhvr override="childStyle">
                                        <p:cTn id="36" dur="100" fill="hold"/>
                                        <p:tgtEl>
                                          <p:spTgt spid="12"/>
                                        </p:tgtEl>
                                        <p:attrNameLst>
                                          <p:attrName>style.color</p:attrName>
                                        </p:attrNameLst>
                                      </p:cBhvr>
                                      <p:to>
                                        <a:schemeClr val="accent2"/>
                                      </p:to>
                                    </p:animClr>
                                    <p:animClr clrSpc="rgb">
                                      <p:cBhvr>
                                        <p:cTn id="37" dur="100" fill="hold"/>
                                        <p:tgtEl>
                                          <p:spTgt spid="12"/>
                                        </p:tgtEl>
                                        <p:attrNameLst>
                                          <p:attrName>fillcolor</p:attrName>
                                        </p:attrNameLst>
                                      </p:cBhvr>
                                      <p:to>
                                        <a:schemeClr val="accent2"/>
                                      </p:to>
                                    </p:animClr>
                                    <p:set>
                                      <p:cBhvr>
                                        <p:cTn id="38" dur="100" fill="hold"/>
                                        <p:tgtEl>
                                          <p:spTgt spid="12"/>
                                        </p:tgtEl>
                                        <p:attrNameLst>
                                          <p:attrName>fill.type</p:attrName>
                                        </p:attrNameLst>
                                      </p:cBhvr>
                                      <p:to>
                                        <p:strVal val="solid"/>
                                      </p:to>
                                    </p:set>
                                    <p:set>
                                      <p:cBhvr>
                                        <p:cTn id="39" dur="100" fill="hold"/>
                                        <p:tgtEl>
                                          <p:spTgt spid="12"/>
                                        </p:tgtEl>
                                        <p:attrNameLst>
                                          <p:attrName>fill.on</p:attrName>
                                        </p:attrNameLst>
                                      </p:cBhvr>
                                      <p:to>
                                        <p:strVal val="true"/>
                                      </p:to>
                                    </p:set>
                                    <p:animRot by="120000">
                                      <p:cBhvr>
                                        <p:cTn id="40" dur="100" fill="hold">
                                          <p:stCondLst>
                                            <p:cond delay="0"/>
                                          </p:stCondLst>
                                        </p:cTn>
                                        <p:tgtEl>
                                          <p:spTgt spid="12"/>
                                        </p:tgtEl>
                                        <p:attrNameLst>
                                          <p:attrName>r</p:attrName>
                                        </p:attrNameLst>
                                      </p:cBhvr>
                                    </p:animRot>
                                    <p:animRot by="-240000">
                                      <p:cBhvr>
                                        <p:cTn id="41" dur="200" fill="hold">
                                          <p:stCondLst>
                                            <p:cond delay="200"/>
                                          </p:stCondLst>
                                        </p:cTn>
                                        <p:tgtEl>
                                          <p:spTgt spid="12"/>
                                        </p:tgtEl>
                                        <p:attrNameLst>
                                          <p:attrName>r</p:attrName>
                                        </p:attrNameLst>
                                      </p:cBhvr>
                                    </p:animRot>
                                    <p:animRot by="240000">
                                      <p:cBhvr>
                                        <p:cTn id="42" dur="200" fill="hold">
                                          <p:stCondLst>
                                            <p:cond delay="400"/>
                                          </p:stCondLst>
                                        </p:cTn>
                                        <p:tgtEl>
                                          <p:spTgt spid="12"/>
                                        </p:tgtEl>
                                        <p:attrNameLst>
                                          <p:attrName>r</p:attrName>
                                        </p:attrNameLst>
                                      </p:cBhvr>
                                    </p:animRot>
                                    <p:animRot by="-240000">
                                      <p:cBhvr>
                                        <p:cTn id="43" dur="200" fill="hold">
                                          <p:stCondLst>
                                            <p:cond delay="600"/>
                                          </p:stCondLst>
                                        </p:cTn>
                                        <p:tgtEl>
                                          <p:spTgt spid="12"/>
                                        </p:tgtEl>
                                        <p:attrNameLst>
                                          <p:attrName>r</p:attrName>
                                        </p:attrNameLst>
                                      </p:cBhvr>
                                    </p:animRot>
                                    <p:animRot by="120000">
                                      <p:cBhvr>
                                        <p:cTn id="44" dur="200" fill="hold">
                                          <p:stCondLst>
                                            <p:cond delay="800"/>
                                          </p:stCondLst>
                                        </p:cTn>
                                        <p:tgtEl>
                                          <p:spTgt spid="12"/>
                                        </p:tgtEl>
                                        <p:attrNameLst>
                                          <p:attrName>r</p:attrName>
                                        </p:attrNameLst>
                                      </p:cBhvr>
                                    </p:animRot>
                                  </p:childTnLst>
                                </p:cTn>
                              </p:par>
                            </p:childTnLst>
                          </p:cTn>
                        </p:par>
                        <p:par>
                          <p:cTn id="45" fill="hold">
                            <p:stCondLst>
                              <p:cond delay="1000"/>
                            </p:stCondLst>
                            <p:childTnLst>
                              <p:par>
                                <p:cTn id="46" presetID="48" presetClass="entr" presetSubtype="0" accel="50000" fill="hold" grpId="2"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2000" fill="hold"/>
                                        <p:tgtEl>
                                          <p:spTgt spid="21"/>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9" dur="2000" fill="hold"/>
                                        <p:tgtEl>
                                          <p:spTgt spid="21"/>
                                        </p:tgtEl>
                                        <p:attrNameLst>
                                          <p:attrName>ppt_x</p:attrName>
                                        </p:attrNameLst>
                                      </p:cBhvr>
                                      <p:tavLst>
                                        <p:tav tm="0">
                                          <p:val>
                                            <p:fltVal val="-1"/>
                                          </p:val>
                                        </p:tav>
                                        <p:tav tm="50000">
                                          <p:val>
                                            <p:fltVal val="0.95"/>
                                          </p:val>
                                        </p:tav>
                                        <p:tav tm="100000">
                                          <p:val>
                                            <p:strVal val="#ppt_x"/>
                                          </p:val>
                                        </p:tav>
                                      </p:tavLst>
                                    </p:anim>
                                    <p:anim calcmode="lin" valueType="num">
                                      <p:cBhvr>
                                        <p:cTn id="50" dur="2000" fill="hold"/>
                                        <p:tgtEl>
                                          <p:spTgt spid="21"/>
                                        </p:tgtEl>
                                        <p:attrNameLst>
                                          <p:attrName>ppt_y</p:attrName>
                                        </p:attrNameLst>
                                      </p:cBhvr>
                                      <p:tavLst>
                                        <p:tav tm="0">
                                          <p:val>
                                            <p:strVal val="#ppt_y"/>
                                          </p:val>
                                        </p:tav>
                                        <p:tav tm="100000">
                                          <p:val>
                                            <p:strVal val="#ppt_y"/>
                                          </p:val>
                                        </p:tav>
                                      </p:tavLst>
                                    </p:anim>
                                    <p:animEffect transition="in" filter="fade">
                                      <p:cBhvr>
                                        <p:cTn id="51" dur="2000"/>
                                        <p:tgtEl>
                                          <p:spTgt spid="21"/>
                                        </p:tgtEl>
                                      </p:cBhvr>
                                    </p:animEffect>
                                  </p:childTnLst>
                                </p:cTn>
                              </p:par>
                              <p:par>
                                <p:cTn id="52" presetID="48" presetClass="entr" presetSubtype="0" accel="50000" fill="hold" nodeType="with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p:cTn id="54" dur="2000" fill="hold"/>
                                        <p:tgtEl>
                                          <p:spTgt spid="2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5" dur="2000" fill="hold"/>
                                        <p:tgtEl>
                                          <p:spTgt spid="20"/>
                                        </p:tgtEl>
                                        <p:attrNameLst>
                                          <p:attrName>ppt_x</p:attrName>
                                        </p:attrNameLst>
                                      </p:cBhvr>
                                      <p:tavLst>
                                        <p:tav tm="0">
                                          <p:val>
                                            <p:fltVal val="-1"/>
                                          </p:val>
                                        </p:tav>
                                        <p:tav tm="50000">
                                          <p:val>
                                            <p:fltVal val="0.95"/>
                                          </p:val>
                                        </p:tav>
                                        <p:tav tm="100000">
                                          <p:val>
                                            <p:strVal val="#ppt_x"/>
                                          </p:val>
                                        </p:tav>
                                      </p:tavLst>
                                    </p:anim>
                                    <p:anim calcmode="lin" valueType="num">
                                      <p:cBhvr>
                                        <p:cTn id="56" dur="2000" fill="hold"/>
                                        <p:tgtEl>
                                          <p:spTgt spid="20"/>
                                        </p:tgtEl>
                                        <p:attrNameLst>
                                          <p:attrName>ppt_y</p:attrName>
                                        </p:attrNameLst>
                                      </p:cBhvr>
                                      <p:tavLst>
                                        <p:tav tm="0">
                                          <p:val>
                                            <p:strVal val="#ppt_y"/>
                                          </p:val>
                                        </p:tav>
                                        <p:tav tm="100000">
                                          <p:val>
                                            <p:strVal val="#ppt_y"/>
                                          </p:val>
                                        </p:tav>
                                      </p:tavLst>
                                    </p:anim>
                                    <p:animEffect transition="in" filter="fade">
                                      <p:cBhvr>
                                        <p:cTn id="57" dur="2000"/>
                                        <p:tgtEl>
                                          <p:spTgt spid="20"/>
                                        </p:tgtEl>
                                      </p:cBhvr>
                                    </p:animEffect>
                                  </p:childTnLst>
                                </p:cTn>
                              </p:par>
                              <p:par>
                                <p:cTn id="58" presetID="2" presetClass="exit" presetSubtype="3" fill="hold" nodeType="withEffect">
                                  <p:stCondLst>
                                    <p:cond delay="0"/>
                                  </p:stCondLst>
                                  <p:childTnLst>
                                    <p:anim calcmode="lin" valueType="num">
                                      <p:cBhvr additive="base">
                                        <p:cTn id="59" dur="2000"/>
                                        <p:tgtEl>
                                          <p:spTgt spid="20"/>
                                        </p:tgtEl>
                                        <p:attrNameLst>
                                          <p:attrName>ppt_x</p:attrName>
                                        </p:attrNameLst>
                                      </p:cBhvr>
                                      <p:tavLst>
                                        <p:tav tm="0">
                                          <p:val>
                                            <p:strVal val="ppt_x"/>
                                          </p:val>
                                        </p:tav>
                                        <p:tav tm="100000">
                                          <p:val>
                                            <p:strVal val="1+ppt_w/2"/>
                                          </p:val>
                                        </p:tav>
                                      </p:tavLst>
                                    </p:anim>
                                    <p:anim calcmode="lin" valueType="num">
                                      <p:cBhvr additive="base">
                                        <p:cTn id="60" dur="2000"/>
                                        <p:tgtEl>
                                          <p:spTgt spid="20"/>
                                        </p:tgtEl>
                                        <p:attrNameLst>
                                          <p:attrName>ppt_y</p:attrName>
                                        </p:attrNameLst>
                                      </p:cBhvr>
                                      <p:tavLst>
                                        <p:tav tm="0">
                                          <p:val>
                                            <p:strVal val="ppt_y"/>
                                          </p:val>
                                        </p:tav>
                                        <p:tav tm="100000">
                                          <p:val>
                                            <p:strVal val="0-ppt_h/2"/>
                                          </p:val>
                                        </p:tav>
                                      </p:tavLst>
                                    </p:anim>
                                    <p:set>
                                      <p:cBhvr>
                                        <p:cTn id="61" dur="1" fill="hold">
                                          <p:stCondLst>
                                            <p:cond delay="1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62" restart="whenNotActive" fill="hold" evtFilter="cancelBubble" nodeType="interactiveSeq">
                <p:stCondLst>
                  <p:cond evt="onClick" delay="0">
                    <p:tgtEl>
                      <p:spTgt spid="15"/>
                    </p:tgtEl>
                  </p:cond>
                </p:stCondLst>
                <p:endSync evt="end" delay="0">
                  <p:rtn val="all"/>
                </p:endSync>
                <p:childTnLst>
                  <p:par>
                    <p:cTn id="63" fill="hold">
                      <p:stCondLst>
                        <p:cond delay="0"/>
                      </p:stCondLst>
                      <p:childTnLst>
                        <p:par>
                          <p:cTn id="64" fill="hold">
                            <p:stCondLst>
                              <p:cond delay="0"/>
                            </p:stCondLst>
                            <p:childTnLst>
                              <p:par>
                                <p:cTn id="65" presetID="32" presetClass="emph" presetSubtype="0" fill="hold" nodeType="clickEffect">
                                  <p:stCondLst>
                                    <p:cond delay="0"/>
                                  </p:stCondLst>
                                  <p:childTnLst>
                                    <p:animClr clrSpc="rgb">
                                      <p:cBhvr override="childStyle">
                                        <p:cTn id="66" dur="100" fill="hold"/>
                                        <p:tgtEl>
                                          <p:spTgt spid="15"/>
                                        </p:tgtEl>
                                        <p:attrNameLst>
                                          <p:attrName>style.color</p:attrName>
                                        </p:attrNameLst>
                                      </p:cBhvr>
                                      <p:to>
                                        <a:schemeClr val="accent2"/>
                                      </p:to>
                                    </p:animClr>
                                    <p:animClr clrSpc="rgb">
                                      <p:cBhvr>
                                        <p:cTn id="67" dur="100" fill="hold"/>
                                        <p:tgtEl>
                                          <p:spTgt spid="15"/>
                                        </p:tgtEl>
                                        <p:attrNameLst>
                                          <p:attrName>fillcolor</p:attrName>
                                        </p:attrNameLst>
                                      </p:cBhvr>
                                      <p:to>
                                        <a:schemeClr val="accent2"/>
                                      </p:to>
                                    </p:animClr>
                                    <p:set>
                                      <p:cBhvr>
                                        <p:cTn id="68" dur="100" fill="hold"/>
                                        <p:tgtEl>
                                          <p:spTgt spid="15"/>
                                        </p:tgtEl>
                                        <p:attrNameLst>
                                          <p:attrName>fill.type</p:attrName>
                                        </p:attrNameLst>
                                      </p:cBhvr>
                                      <p:to>
                                        <p:strVal val="solid"/>
                                      </p:to>
                                    </p:set>
                                    <p:set>
                                      <p:cBhvr>
                                        <p:cTn id="69" dur="100" fill="hold"/>
                                        <p:tgtEl>
                                          <p:spTgt spid="15"/>
                                        </p:tgtEl>
                                        <p:attrNameLst>
                                          <p:attrName>fill.on</p:attrName>
                                        </p:attrNameLst>
                                      </p:cBhvr>
                                      <p:to>
                                        <p:strVal val="true"/>
                                      </p:to>
                                    </p:set>
                                    <p:animRot by="120000">
                                      <p:cBhvr>
                                        <p:cTn id="70" dur="100" fill="hold">
                                          <p:stCondLst>
                                            <p:cond delay="0"/>
                                          </p:stCondLst>
                                        </p:cTn>
                                        <p:tgtEl>
                                          <p:spTgt spid="15"/>
                                        </p:tgtEl>
                                        <p:attrNameLst>
                                          <p:attrName>r</p:attrName>
                                        </p:attrNameLst>
                                      </p:cBhvr>
                                    </p:animRot>
                                    <p:animRot by="-240000">
                                      <p:cBhvr>
                                        <p:cTn id="71" dur="200" fill="hold">
                                          <p:stCondLst>
                                            <p:cond delay="200"/>
                                          </p:stCondLst>
                                        </p:cTn>
                                        <p:tgtEl>
                                          <p:spTgt spid="15"/>
                                        </p:tgtEl>
                                        <p:attrNameLst>
                                          <p:attrName>r</p:attrName>
                                        </p:attrNameLst>
                                      </p:cBhvr>
                                    </p:animRot>
                                    <p:animRot by="240000">
                                      <p:cBhvr>
                                        <p:cTn id="72" dur="200" fill="hold">
                                          <p:stCondLst>
                                            <p:cond delay="400"/>
                                          </p:stCondLst>
                                        </p:cTn>
                                        <p:tgtEl>
                                          <p:spTgt spid="15"/>
                                        </p:tgtEl>
                                        <p:attrNameLst>
                                          <p:attrName>r</p:attrName>
                                        </p:attrNameLst>
                                      </p:cBhvr>
                                    </p:animRot>
                                    <p:animRot by="-240000">
                                      <p:cBhvr>
                                        <p:cTn id="73" dur="200" fill="hold">
                                          <p:stCondLst>
                                            <p:cond delay="600"/>
                                          </p:stCondLst>
                                        </p:cTn>
                                        <p:tgtEl>
                                          <p:spTgt spid="15"/>
                                        </p:tgtEl>
                                        <p:attrNameLst>
                                          <p:attrName>r</p:attrName>
                                        </p:attrNameLst>
                                      </p:cBhvr>
                                    </p:animRot>
                                    <p:animRot by="120000">
                                      <p:cBhvr>
                                        <p:cTn id="74" dur="200" fill="hold">
                                          <p:stCondLst>
                                            <p:cond delay="800"/>
                                          </p:stCondLst>
                                        </p:cTn>
                                        <p:tgtEl>
                                          <p:spTgt spid="15"/>
                                        </p:tgtEl>
                                        <p:attrNameLst>
                                          <p:attrName>r</p:attrName>
                                        </p:attrNameLst>
                                      </p:cBhvr>
                                    </p:animRot>
                                  </p:childTnLst>
                                </p:cTn>
                              </p:par>
                            </p:childTnLst>
                          </p:cTn>
                        </p:par>
                        <p:par>
                          <p:cTn id="75" fill="hold">
                            <p:stCondLst>
                              <p:cond delay="1000"/>
                            </p:stCondLst>
                            <p:childTnLst>
                              <p:par>
                                <p:cTn id="76" presetID="48" presetClass="entr" presetSubtype="0" accel="50000" fill="hold" grpId="4"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2000" fill="hold"/>
                                        <p:tgtEl>
                                          <p:spTgt spid="21"/>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79" dur="2000" fill="hold"/>
                                        <p:tgtEl>
                                          <p:spTgt spid="21"/>
                                        </p:tgtEl>
                                        <p:attrNameLst>
                                          <p:attrName>ppt_x</p:attrName>
                                        </p:attrNameLst>
                                      </p:cBhvr>
                                      <p:tavLst>
                                        <p:tav tm="0">
                                          <p:val>
                                            <p:fltVal val="-1"/>
                                          </p:val>
                                        </p:tav>
                                        <p:tav tm="50000">
                                          <p:val>
                                            <p:fltVal val="0.95"/>
                                          </p:val>
                                        </p:tav>
                                        <p:tav tm="100000">
                                          <p:val>
                                            <p:strVal val="#ppt_x"/>
                                          </p:val>
                                        </p:tav>
                                      </p:tavLst>
                                    </p:anim>
                                    <p:anim calcmode="lin" valueType="num">
                                      <p:cBhvr>
                                        <p:cTn id="80" dur="2000" fill="hold"/>
                                        <p:tgtEl>
                                          <p:spTgt spid="21"/>
                                        </p:tgtEl>
                                        <p:attrNameLst>
                                          <p:attrName>ppt_y</p:attrName>
                                        </p:attrNameLst>
                                      </p:cBhvr>
                                      <p:tavLst>
                                        <p:tav tm="0">
                                          <p:val>
                                            <p:strVal val="#ppt_y"/>
                                          </p:val>
                                        </p:tav>
                                        <p:tav tm="100000">
                                          <p:val>
                                            <p:strVal val="#ppt_y"/>
                                          </p:val>
                                        </p:tav>
                                      </p:tavLst>
                                    </p:anim>
                                    <p:animEffect transition="in" filter="fade">
                                      <p:cBhvr>
                                        <p:cTn id="81" dur="2000"/>
                                        <p:tgtEl>
                                          <p:spTgt spid="21"/>
                                        </p:tgtEl>
                                      </p:cBhvr>
                                    </p:animEffect>
                                  </p:childTnLst>
                                </p:cTn>
                              </p:par>
                              <p:par>
                                <p:cTn id="82" presetID="48" presetClass="entr" presetSubtype="0" accel="50000" fill="hold" nodeType="withEffect">
                                  <p:stCondLst>
                                    <p:cond delay="0"/>
                                  </p:stCondLst>
                                  <p:childTnLst>
                                    <p:set>
                                      <p:cBhvr>
                                        <p:cTn id="83" dur="1" fill="hold">
                                          <p:stCondLst>
                                            <p:cond delay="0"/>
                                          </p:stCondLst>
                                        </p:cTn>
                                        <p:tgtEl>
                                          <p:spTgt spid="20"/>
                                        </p:tgtEl>
                                        <p:attrNameLst>
                                          <p:attrName>style.visibility</p:attrName>
                                        </p:attrNameLst>
                                      </p:cBhvr>
                                      <p:to>
                                        <p:strVal val="visible"/>
                                      </p:to>
                                    </p:set>
                                    <p:anim calcmode="lin" valueType="num">
                                      <p:cBhvr>
                                        <p:cTn id="84" dur="2000" fill="hold"/>
                                        <p:tgtEl>
                                          <p:spTgt spid="2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5" dur="2000" fill="hold"/>
                                        <p:tgtEl>
                                          <p:spTgt spid="20"/>
                                        </p:tgtEl>
                                        <p:attrNameLst>
                                          <p:attrName>ppt_x</p:attrName>
                                        </p:attrNameLst>
                                      </p:cBhvr>
                                      <p:tavLst>
                                        <p:tav tm="0">
                                          <p:val>
                                            <p:fltVal val="-1"/>
                                          </p:val>
                                        </p:tav>
                                        <p:tav tm="50000">
                                          <p:val>
                                            <p:fltVal val="0.95"/>
                                          </p:val>
                                        </p:tav>
                                        <p:tav tm="100000">
                                          <p:val>
                                            <p:strVal val="#ppt_x"/>
                                          </p:val>
                                        </p:tav>
                                      </p:tavLst>
                                    </p:anim>
                                    <p:anim calcmode="lin" valueType="num">
                                      <p:cBhvr>
                                        <p:cTn id="86" dur="2000" fill="hold"/>
                                        <p:tgtEl>
                                          <p:spTgt spid="20"/>
                                        </p:tgtEl>
                                        <p:attrNameLst>
                                          <p:attrName>ppt_y</p:attrName>
                                        </p:attrNameLst>
                                      </p:cBhvr>
                                      <p:tavLst>
                                        <p:tav tm="0">
                                          <p:val>
                                            <p:strVal val="#ppt_y"/>
                                          </p:val>
                                        </p:tav>
                                        <p:tav tm="100000">
                                          <p:val>
                                            <p:strVal val="#ppt_y"/>
                                          </p:val>
                                        </p:tav>
                                      </p:tavLst>
                                    </p:anim>
                                    <p:animEffect transition="in" filter="fade">
                                      <p:cBhvr>
                                        <p:cTn id="87" dur="2000"/>
                                        <p:tgtEl>
                                          <p:spTgt spid="20"/>
                                        </p:tgtEl>
                                      </p:cBhvr>
                                    </p:animEffect>
                                  </p:childTnLst>
                                </p:cTn>
                              </p:par>
                            </p:childTnLst>
                          </p:cTn>
                        </p:par>
                        <p:par>
                          <p:cTn id="88" fill="hold">
                            <p:stCondLst>
                              <p:cond delay="3000"/>
                            </p:stCondLst>
                            <p:childTnLst>
                              <p:par>
                                <p:cTn id="89" presetID="4" presetClass="exit" presetSubtype="16" fill="hold" grpId="5" nodeType="afterEffect">
                                  <p:stCondLst>
                                    <p:cond delay="0"/>
                                  </p:stCondLst>
                                  <p:childTnLst>
                                    <p:animEffect transition="out" filter="box(in)">
                                      <p:cBhvr>
                                        <p:cTn id="90" dur="2000"/>
                                        <p:tgtEl>
                                          <p:spTgt spid="21"/>
                                        </p:tgtEl>
                                      </p:cBhvr>
                                    </p:animEffect>
                                    <p:set>
                                      <p:cBhvr>
                                        <p:cTn id="91" dur="1" fill="hold">
                                          <p:stCondLst>
                                            <p:cond delay="1999"/>
                                          </p:stCondLst>
                                        </p:cTn>
                                        <p:tgtEl>
                                          <p:spTgt spid="21"/>
                                        </p:tgtEl>
                                        <p:attrNameLst>
                                          <p:attrName>style.visibility</p:attrName>
                                        </p:attrNameLst>
                                      </p:cBhvr>
                                      <p:to>
                                        <p:strVal val="hidden"/>
                                      </p:to>
                                    </p:set>
                                  </p:childTnLst>
                                </p:cTn>
                              </p:par>
                              <p:par>
                                <p:cTn id="92" presetID="9" presetClass="exit" presetSubtype="0" fill="hold" nodeType="withEffect">
                                  <p:stCondLst>
                                    <p:cond delay="0"/>
                                  </p:stCondLst>
                                  <p:childTnLst>
                                    <p:animEffect transition="out" filter="dissolve">
                                      <p:cBhvr>
                                        <p:cTn id="93" dur="2000"/>
                                        <p:tgtEl>
                                          <p:spTgt spid="20"/>
                                        </p:tgtEl>
                                      </p:cBhvr>
                                    </p:animEffect>
                                    <p:set>
                                      <p:cBhvr>
                                        <p:cTn id="94" dur="1" fill="hold">
                                          <p:stCondLst>
                                            <p:cond delay="1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95" restart="whenNotActive" fill="hold" evtFilter="cancelBubble" nodeType="interactiveSeq">
                <p:stCondLst>
                  <p:cond evt="onClick" delay="0">
                    <p:tgtEl>
                      <p:spTgt spid="9"/>
                    </p:tgtEl>
                  </p:cond>
                </p:stCondLst>
                <p:endSync evt="end" delay="0">
                  <p:rtn val="all"/>
                </p:endSync>
                <p:childTnLst>
                  <p:par>
                    <p:cTn id="96" fill="hold">
                      <p:stCondLst>
                        <p:cond delay="0"/>
                      </p:stCondLst>
                      <p:childTnLst>
                        <p:par>
                          <p:cTn id="97" fill="hold">
                            <p:stCondLst>
                              <p:cond delay="0"/>
                            </p:stCondLst>
                            <p:childTnLst>
                              <p:par>
                                <p:cTn id="98" presetID="32" presetClass="emph" presetSubtype="0" fill="hold" nodeType="clickEffect">
                                  <p:stCondLst>
                                    <p:cond delay="0"/>
                                  </p:stCondLst>
                                  <p:childTnLst>
                                    <p:animClr clrSpc="rgb">
                                      <p:cBhvr override="childStyle">
                                        <p:cTn id="99" dur="100" fill="hold"/>
                                        <p:tgtEl>
                                          <p:spTgt spid="9"/>
                                        </p:tgtEl>
                                        <p:attrNameLst>
                                          <p:attrName>style.color</p:attrName>
                                        </p:attrNameLst>
                                      </p:cBhvr>
                                      <p:to>
                                        <a:schemeClr val="accent2"/>
                                      </p:to>
                                    </p:animClr>
                                    <p:animClr clrSpc="rgb">
                                      <p:cBhvr>
                                        <p:cTn id="100" dur="100" fill="hold"/>
                                        <p:tgtEl>
                                          <p:spTgt spid="9"/>
                                        </p:tgtEl>
                                        <p:attrNameLst>
                                          <p:attrName>fillcolor</p:attrName>
                                        </p:attrNameLst>
                                      </p:cBhvr>
                                      <p:to>
                                        <a:schemeClr val="accent2"/>
                                      </p:to>
                                    </p:animClr>
                                    <p:set>
                                      <p:cBhvr>
                                        <p:cTn id="101" dur="100" fill="hold"/>
                                        <p:tgtEl>
                                          <p:spTgt spid="9"/>
                                        </p:tgtEl>
                                        <p:attrNameLst>
                                          <p:attrName>fill.type</p:attrName>
                                        </p:attrNameLst>
                                      </p:cBhvr>
                                      <p:to>
                                        <p:strVal val="solid"/>
                                      </p:to>
                                    </p:set>
                                    <p:set>
                                      <p:cBhvr>
                                        <p:cTn id="102" dur="100" fill="hold"/>
                                        <p:tgtEl>
                                          <p:spTgt spid="9"/>
                                        </p:tgtEl>
                                        <p:attrNameLst>
                                          <p:attrName>fill.on</p:attrName>
                                        </p:attrNameLst>
                                      </p:cBhvr>
                                      <p:to>
                                        <p:strVal val="true"/>
                                      </p:to>
                                    </p:set>
                                    <p:animRot by="120000">
                                      <p:cBhvr>
                                        <p:cTn id="103" dur="100" fill="hold">
                                          <p:stCondLst>
                                            <p:cond delay="0"/>
                                          </p:stCondLst>
                                        </p:cTn>
                                        <p:tgtEl>
                                          <p:spTgt spid="9"/>
                                        </p:tgtEl>
                                        <p:attrNameLst>
                                          <p:attrName>r</p:attrName>
                                        </p:attrNameLst>
                                      </p:cBhvr>
                                    </p:animRot>
                                    <p:animRot by="-240000">
                                      <p:cBhvr>
                                        <p:cTn id="104" dur="200" fill="hold">
                                          <p:stCondLst>
                                            <p:cond delay="200"/>
                                          </p:stCondLst>
                                        </p:cTn>
                                        <p:tgtEl>
                                          <p:spTgt spid="9"/>
                                        </p:tgtEl>
                                        <p:attrNameLst>
                                          <p:attrName>r</p:attrName>
                                        </p:attrNameLst>
                                      </p:cBhvr>
                                    </p:animRot>
                                    <p:animRot by="240000">
                                      <p:cBhvr>
                                        <p:cTn id="105" dur="200" fill="hold">
                                          <p:stCondLst>
                                            <p:cond delay="400"/>
                                          </p:stCondLst>
                                        </p:cTn>
                                        <p:tgtEl>
                                          <p:spTgt spid="9"/>
                                        </p:tgtEl>
                                        <p:attrNameLst>
                                          <p:attrName>r</p:attrName>
                                        </p:attrNameLst>
                                      </p:cBhvr>
                                    </p:animRot>
                                    <p:animRot by="-240000">
                                      <p:cBhvr>
                                        <p:cTn id="106" dur="200" fill="hold">
                                          <p:stCondLst>
                                            <p:cond delay="600"/>
                                          </p:stCondLst>
                                        </p:cTn>
                                        <p:tgtEl>
                                          <p:spTgt spid="9"/>
                                        </p:tgtEl>
                                        <p:attrNameLst>
                                          <p:attrName>r</p:attrName>
                                        </p:attrNameLst>
                                      </p:cBhvr>
                                    </p:animRot>
                                    <p:animRot by="120000">
                                      <p:cBhvr>
                                        <p:cTn id="107" dur="200" fill="hold">
                                          <p:stCondLst>
                                            <p:cond delay="800"/>
                                          </p:stCondLst>
                                        </p:cTn>
                                        <p:tgtEl>
                                          <p:spTgt spid="9"/>
                                        </p:tgtEl>
                                        <p:attrNameLst>
                                          <p:attrName>r</p:attrName>
                                        </p:attrNameLst>
                                      </p:cBhvr>
                                    </p:animRot>
                                  </p:childTnLst>
                                </p:cTn>
                              </p:par>
                            </p:childTnLst>
                          </p:cTn>
                        </p:par>
                        <p:par>
                          <p:cTn id="108" fill="hold">
                            <p:stCondLst>
                              <p:cond delay="1000"/>
                            </p:stCondLst>
                            <p:childTnLst>
                              <p:par>
                                <p:cTn id="109" presetID="48" presetClass="entr" presetSubtype="0" accel="50000" fill="hold" grpId="0" nodeType="afterEffect">
                                  <p:stCondLst>
                                    <p:cond delay="50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000" fill="hold"/>
                                        <p:tgtEl>
                                          <p:spTgt spid="1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12" dur="2000" fill="hold"/>
                                        <p:tgtEl>
                                          <p:spTgt spid="18"/>
                                        </p:tgtEl>
                                        <p:attrNameLst>
                                          <p:attrName>ppt_x</p:attrName>
                                        </p:attrNameLst>
                                      </p:cBhvr>
                                      <p:tavLst>
                                        <p:tav tm="0">
                                          <p:val>
                                            <p:fltVal val="-1"/>
                                          </p:val>
                                        </p:tav>
                                        <p:tav tm="50000">
                                          <p:val>
                                            <p:fltVal val="0.95"/>
                                          </p:val>
                                        </p:tav>
                                        <p:tav tm="100000">
                                          <p:val>
                                            <p:strVal val="#ppt_x"/>
                                          </p:val>
                                        </p:tav>
                                      </p:tavLst>
                                    </p:anim>
                                    <p:anim calcmode="lin" valueType="num">
                                      <p:cBhvr>
                                        <p:cTn id="113" dur="2000" fill="hold"/>
                                        <p:tgtEl>
                                          <p:spTgt spid="18"/>
                                        </p:tgtEl>
                                        <p:attrNameLst>
                                          <p:attrName>ppt_y</p:attrName>
                                        </p:attrNameLst>
                                      </p:cBhvr>
                                      <p:tavLst>
                                        <p:tav tm="0">
                                          <p:val>
                                            <p:strVal val="#ppt_y"/>
                                          </p:val>
                                        </p:tav>
                                        <p:tav tm="100000">
                                          <p:val>
                                            <p:strVal val="#ppt_y"/>
                                          </p:val>
                                        </p:tav>
                                      </p:tavLst>
                                    </p:anim>
                                    <p:animEffect transition="in" filter="fade">
                                      <p:cBhvr>
                                        <p:cTn id="114" dur="2000"/>
                                        <p:tgtEl>
                                          <p:spTgt spid="18"/>
                                        </p:tgtEl>
                                      </p:cBhvr>
                                    </p:animEffect>
                                  </p:childTnLst>
                                </p:cTn>
                              </p:par>
                              <p:par>
                                <p:cTn id="115" presetID="2" presetClass="entr" presetSubtype="6" fill="hold" nodeType="withEffect">
                                  <p:stCondLst>
                                    <p:cond delay="500"/>
                                  </p:stCondLst>
                                  <p:childTnLst>
                                    <p:set>
                                      <p:cBhvr>
                                        <p:cTn id="116" dur="1" fill="hold">
                                          <p:stCondLst>
                                            <p:cond delay="0"/>
                                          </p:stCondLst>
                                        </p:cTn>
                                        <p:tgtEl>
                                          <p:spTgt spid="19"/>
                                        </p:tgtEl>
                                        <p:attrNameLst>
                                          <p:attrName>style.visibility</p:attrName>
                                        </p:attrNameLst>
                                      </p:cBhvr>
                                      <p:to>
                                        <p:strVal val="visible"/>
                                      </p:to>
                                    </p:set>
                                    <p:anim calcmode="lin" valueType="num">
                                      <p:cBhvr additive="base">
                                        <p:cTn id="117" dur="2000" fill="hold"/>
                                        <p:tgtEl>
                                          <p:spTgt spid="19"/>
                                        </p:tgtEl>
                                        <p:attrNameLst>
                                          <p:attrName>ppt_x</p:attrName>
                                        </p:attrNameLst>
                                      </p:cBhvr>
                                      <p:tavLst>
                                        <p:tav tm="0">
                                          <p:val>
                                            <p:strVal val="1+#ppt_w/2"/>
                                          </p:val>
                                        </p:tav>
                                        <p:tav tm="100000">
                                          <p:val>
                                            <p:strVal val="#ppt_x"/>
                                          </p:val>
                                        </p:tav>
                                      </p:tavLst>
                                    </p:anim>
                                    <p:anim calcmode="lin" valueType="num">
                                      <p:cBhvr additive="base">
                                        <p:cTn id="118" dur="2000" fill="hold"/>
                                        <p:tgtEl>
                                          <p:spTgt spid="19"/>
                                        </p:tgtEl>
                                        <p:attrNameLst>
                                          <p:attrName>ppt_y</p:attrName>
                                        </p:attrNameLst>
                                      </p:cBhvr>
                                      <p:tavLst>
                                        <p:tav tm="0">
                                          <p:val>
                                            <p:strVal val="1+#ppt_h/2"/>
                                          </p:val>
                                        </p:tav>
                                        <p:tav tm="100000">
                                          <p:val>
                                            <p:strVal val="#ppt_y"/>
                                          </p:val>
                                        </p:tav>
                                      </p:tavLst>
                                    </p:anim>
                                  </p:childTnLst>
                                </p:cTn>
                              </p:par>
                            </p:childTnLst>
                          </p:cTn>
                        </p:par>
                        <p:par>
                          <p:cTn id="119" fill="hold">
                            <p:stCondLst>
                              <p:cond delay="3500"/>
                            </p:stCondLst>
                            <p:childTnLst>
                              <p:par>
                                <p:cTn id="120" presetID="2" presetClass="exit" presetSubtype="6" fill="hold" grpId="1" nodeType="afterEffect">
                                  <p:stCondLst>
                                    <p:cond delay="0"/>
                                  </p:stCondLst>
                                  <p:childTnLst>
                                    <p:anim calcmode="lin" valueType="num">
                                      <p:cBhvr additive="base">
                                        <p:cTn id="121" dur="2000"/>
                                        <p:tgtEl>
                                          <p:spTgt spid="18"/>
                                        </p:tgtEl>
                                        <p:attrNameLst>
                                          <p:attrName>ppt_x</p:attrName>
                                        </p:attrNameLst>
                                      </p:cBhvr>
                                      <p:tavLst>
                                        <p:tav tm="0">
                                          <p:val>
                                            <p:strVal val="ppt_x"/>
                                          </p:val>
                                        </p:tav>
                                        <p:tav tm="100000">
                                          <p:val>
                                            <p:strVal val="1+ppt_w/2"/>
                                          </p:val>
                                        </p:tav>
                                      </p:tavLst>
                                    </p:anim>
                                    <p:anim calcmode="lin" valueType="num">
                                      <p:cBhvr additive="base">
                                        <p:cTn id="122" dur="2000"/>
                                        <p:tgtEl>
                                          <p:spTgt spid="18"/>
                                        </p:tgtEl>
                                        <p:attrNameLst>
                                          <p:attrName>ppt_y</p:attrName>
                                        </p:attrNameLst>
                                      </p:cBhvr>
                                      <p:tavLst>
                                        <p:tav tm="0">
                                          <p:val>
                                            <p:strVal val="ppt_y"/>
                                          </p:val>
                                        </p:tav>
                                        <p:tav tm="100000">
                                          <p:val>
                                            <p:strVal val="1+ppt_h/2"/>
                                          </p:val>
                                        </p:tav>
                                      </p:tavLst>
                                    </p:anim>
                                    <p:set>
                                      <p:cBhvr>
                                        <p:cTn id="123" dur="1" fill="hold">
                                          <p:stCondLst>
                                            <p:cond delay="1999"/>
                                          </p:stCondLst>
                                        </p:cTn>
                                        <p:tgtEl>
                                          <p:spTgt spid="18"/>
                                        </p:tgtEl>
                                        <p:attrNameLst>
                                          <p:attrName>style.visibility</p:attrName>
                                        </p:attrNameLst>
                                      </p:cBhvr>
                                      <p:to>
                                        <p:strVal val="hidden"/>
                                      </p:to>
                                    </p:set>
                                  </p:childTnLst>
                                </p:cTn>
                              </p:par>
                              <p:par>
                                <p:cTn id="124" presetID="9" presetClass="exit" presetSubtype="0" fill="hold" nodeType="withEffect">
                                  <p:stCondLst>
                                    <p:cond delay="0"/>
                                  </p:stCondLst>
                                  <p:childTnLst>
                                    <p:animEffect transition="out" filter="dissolve">
                                      <p:cBhvr>
                                        <p:cTn id="125" dur="2000"/>
                                        <p:tgtEl>
                                          <p:spTgt spid="19"/>
                                        </p:tgtEl>
                                      </p:cBhvr>
                                    </p:animEffect>
                                    <p:set>
                                      <p:cBhvr>
                                        <p:cTn id="126" dur="1" fill="hold">
                                          <p:stCondLst>
                                            <p:cond delay="19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18" grpId="0" animBg="1"/>
      <p:bldP spid="18" grpId="1" animBg="1"/>
      <p:bldP spid="21" grpId="0" animBg="1"/>
      <p:bldP spid="21" grpId="1" animBg="1"/>
      <p:bldP spid="21" grpId="2" animBg="1"/>
      <p:bldP spid="21" grpId="4" animBg="1"/>
      <p:bldP spid="21" grpId="5"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Управляющая кнопка: далее 3">
            <a:hlinkClick r:id="" action="ppaction://hlinkshowjump?jump=nextslide" highlightClick="1"/>
          </p:cNvPr>
          <p:cNvSpPr/>
          <p:nvPr/>
        </p:nvSpPr>
        <p:spPr>
          <a:xfrm>
            <a:off x="8530212" y="6387088"/>
            <a:ext cx="613788" cy="47091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Picture 4"/>
          <p:cNvPicPr>
            <a:picLocks noChangeAspect="1" noChangeArrowheads="1"/>
          </p:cNvPicPr>
          <p:nvPr/>
        </p:nvPicPr>
        <p:blipFill>
          <a:blip r:embed="rId2"/>
          <a:srcRect/>
          <a:stretch>
            <a:fillRect/>
          </a:stretch>
        </p:blipFill>
        <p:spPr bwMode="auto">
          <a:xfrm rot="16200000">
            <a:off x="-2921000" y="2921000"/>
            <a:ext cx="6858000" cy="1016000"/>
          </a:xfrm>
          <a:prstGeom prst="rect">
            <a:avLst/>
          </a:prstGeom>
          <a:noFill/>
          <a:ln w="9525">
            <a:noFill/>
            <a:miter lim="800000"/>
            <a:headEnd/>
            <a:tailEnd/>
          </a:ln>
          <a:effectLst/>
        </p:spPr>
      </p:pic>
      <p:pic>
        <p:nvPicPr>
          <p:cNvPr id="7" name="Содержимое 6" descr="Петушок.jpg"/>
          <p:cNvPicPr>
            <a:picLocks noGrp="1" noChangeAspect="1"/>
          </p:cNvPicPr>
          <p:nvPr>
            <p:ph idx="1"/>
          </p:nvPr>
        </p:nvPicPr>
        <p:blipFill>
          <a:blip r:embed="rId3" cstate="email"/>
          <a:stretch>
            <a:fillRect/>
          </a:stretch>
        </p:blipFill>
        <p:spPr>
          <a:xfrm>
            <a:off x="1214414" y="1500174"/>
            <a:ext cx="2714625" cy="1876425"/>
          </a:xfrm>
          <a:prstGeom prst="rect">
            <a:avLst/>
          </a:prstGeom>
        </p:spPr>
      </p:pic>
      <p:pic>
        <p:nvPicPr>
          <p:cNvPr id="8" name="Рисунок 7" descr="Цар-ляг.jpg"/>
          <p:cNvPicPr>
            <a:picLocks noChangeAspect="1"/>
          </p:cNvPicPr>
          <p:nvPr/>
        </p:nvPicPr>
        <p:blipFill>
          <a:blip r:embed="rId4" cstate="email"/>
          <a:stretch>
            <a:fillRect/>
          </a:stretch>
        </p:blipFill>
        <p:spPr>
          <a:xfrm>
            <a:off x="1214414" y="3786190"/>
            <a:ext cx="2741590" cy="1785950"/>
          </a:xfrm>
          <a:prstGeom prst="rect">
            <a:avLst/>
          </a:prstGeom>
        </p:spPr>
      </p:pic>
      <p:pic>
        <p:nvPicPr>
          <p:cNvPr id="9" name="Рисунок 8" descr="Рыбка.jpg"/>
          <p:cNvPicPr>
            <a:picLocks noChangeAspect="1"/>
          </p:cNvPicPr>
          <p:nvPr/>
        </p:nvPicPr>
        <p:blipFill>
          <a:blip r:embed="rId5" cstate="email"/>
          <a:stretch>
            <a:fillRect/>
          </a:stretch>
        </p:blipFill>
        <p:spPr>
          <a:xfrm>
            <a:off x="4857752" y="3714752"/>
            <a:ext cx="2516656" cy="1833564"/>
          </a:xfrm>
          <a:prstGeom prst="rect">
            <a:avLst/>
          </a:prstGeom>
        </p:spPr>
      </p:pic>
      <p:pic>
        <p:nvPicPr>
          <p:cNvPr id="10" name="Рисунок 9" descr="Салтан.jpg"/>
          <p:cNvPicPr>
            <a:picLocks noChangeAspect="1"/>
          </p:cNvPicPr>
          <p:nvPr/>
        </p:nvPicPr>
        <p:blipFill>
          <a:blip r:embed="rId6" cstate="email"/>
          <a:stretch>
            <a:fillRect/>
          </a:stretch>
        </p:blipFill>
        <p:spPr>
          <a:xfrm>
            <a:off x="4786314" y="1500174"/>
            <a:ext cx="2563100" cy="1785950"/>
          </a:xfrm>
          <a:prstGeom prst="rect">
            <a:avLst/>
          </a:prstGeom>
        </p:spPr>
      </p:pic>
      <p:sp>
        <p:nvSpPr>
          <p:cNvPr id="11" name="TextBox 10"/>
          <p:cNvSpPr txBox="1"/>
          <p:nvPr/>
        </p:nvSpPr>
        <p:spPr>
          <a:xfrm>
            <a:off x="1285852" y="214290"/>
            <a:ext cx="7358114" cy="95410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ru-RU" sz="2800" b="1" dirty="0" smtClean="0"/>
              <a:t>Какая иллюстрация не относится к сказкам Пушкина?</a:t>
            </a:r>
            <a:endParaRPr lang="ru-RU" sz="2800" b="1" dirty="0"/>
          </a:p>
        </p:txBody>
      </p:sp>
      <p:pic>
        <p:nvPicPr>
          <p:cNvPr id="7170" name="Picture 2" descr="J:\школьная документация\Анимации\0_9ca1_e5343126_L.gif"/>
          <p:cNvPicPr>
            <a:picLocks noChangeAspect="1" noChangeArrowheads="1"/>
          </p:cNvPicPr>
          <p:nvPr/>
        </p:nvPicPr>
        <p:blipFill>
          <a:blip r:embed="rId7"/>
          <a:srcRect/>
          <a:stretch>
            <a:fillRect/>
          </a:stretch>
        </p:blipFill>
        <p:spPr bwMode="auto">
          <a:xfrm>
            <a:off x="7724775" y="4357694"/>
            <a:ext cx="1419225" cy="1676400"/>
          </a:xfrm>
          <a:prstGeom prst="rect">
            <a:avLst/>
          </a:prstGeom>
          <a:noFill/>
        </p:spPr>
      </p:pic>
      <p:sp>
        <p:nvSpPr>
          <p:cNvPr id="13" name="Выноска-облако 12"/>
          <p:cNvSpPr/>
          <p:nvPr/>
        </p:nvSpPr>
        <p:spPr>
          <a:xfrm>
            <a:off x="4581524" y="5143512"/>
            <a:ext cx="2133616" cy="1438284"/>
          </a:xfrm>
          <a:prstGeom prst="cloudCallout">
            <a:avLst>
              <a:gd name="adj1" fmla="val 111336"/>
              <a:gd name="adj2" fmla="val -40444"/>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t>Мур- мур!</a:t>
            </a:r>
          </a:p>
          <a:p>
            <a:pPr algn="ctr"/>
            <a:r>
              <a:rPr lang="ru-RU" b="1" dirty="0" smtClean="0"/>
              <a:t>Молодец!</a:t>
            </a:r>
            <a:endParaRPr lang="ru-RU" b="1" dirty="0"/>
          </a:p>
        </p:txBody>
      </p:sp>
      <p:sp>
        <p:nvSpPr>
          <p:cNvPr id="14" name="Выноска-облако 13"/>
          <p:cNvSpPr/>
          <p:nvPr/>
        </p:nvSpPr>
        <p:spPr>
          <a:xfrm>
            <a:off x="6500826" y="2428868"/>
            <a:ext cx="2133616" cy="1438284"/>
          </a:xfrm>
          <a:prstGeom prst="cloudCallout">
            <a:avLst>
              <a:gd name="adj1" fmla="val 3174"/>
              <a:gd name="adj2" fmla="val 138931"/>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t>Мур- мур!</a:t>
            </a:r>
          </a:p>
          <a:p>
            <a:pPr algn="ctr"/>
            <a:r>
              <a:rPr lang="ru-RU" b="1" dirty="0" smtClean="0"/>
              <a:t>Подумай!</a:t>
            </a:r>
            <a:endParaRPr lang="ru-RU" b="1"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3" presetClass="emph" presetSubtype="2" fill="hold" nodeType="clickEffect">
                                  <p:stCondLst>
                                    <p:cond delay="0"/>
                                  </p:stCondLst>
                                  <p:childTnLst>
                                    <p:animClr clrSpc="rgb">
                                      <p:cBhvr override="childStyle">
                                        <p:cTn id="6" dur="2000" fill="hold"/>
                                        <p:tgtEl>
                                          <p:spTgt spid="7"/>
                                        </p:tgtEl>
                                        <p:attrNameLst>
                                          <p:attrName>style.color</p:attrName>
                                        </p:attrNameLst>
                                      </p:cBhvr>
                                      <p:to>
                                        <a:schemeClr val="accent2"/>
                                      </p:to>
                                    </p:animClr>
                                  </p:childTnLst>
                                </p:cTn>
                              </p:par>
                            </p:childTnLst>
                          </p:cTn>
                        </p:par>
                        <p:par>
                          <p:cTn id="7" fill="hold">
                            <p:stCondLst>
                              <p:cond delay="2000"/>
                            </p:stCondLst>
                            <p:childTnLst>
                              <p:par>
                                <p:cTn id="8" presetID="2" presetClass="entr" presetSubtype="6" fill="hold" grpId="0" nodeType="after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2000" fill="hold"/>
                                        <p:tgtEl>
                                          <p:spTgt spid="14"/>
                                        </p:tgtEl>
                                        <p:attrNameLst>
                                          <p:attrName>ppt_x</p:attrName>
                                        </p:attrNameLst>
                                      </p:cBhvr>
                                      <p:tavLst>
                                        <p:tav tm="0">
                                          <p:val>
                                            <p:strVal val="1+#ppt_w/2"/>
                                          </p:val>
                                        </p:tav>
                                        <p:tav tm="100000">
                                          <p:val>
                                            <p:strVal val="#ppt_x"/>
                                          </p:val>
                                        </p:tav>
                                      </p:tavLst>
                                    </p:anim>
                                    <p:anim calcmode="lin" valueType="num">
                                      <p:cBhvr additive="base">
                                        <p:cTn id="11" dur="2000" fill="hold"/>
                                        <p:tgtEl>
                                          <p:spTgt spid="14"/>
                                        </p:tgtEl>
                                        <p:attrNameLst>
                                          <p:attrName>ppt_y</p:attrName>
                                        </p:attrNameLst>
                                      </p:cBhvr>
                                      <p:tavLst>
                                        <p:tav tm="0">
                                          <p:val>
                                            <p:strVal val="1+#ppt_h/2"/>
                                          </p:val>
                                        </p:tav>
                                        <p:tav tm="100000">
                                          <p:val>
                                            <p:strVal val="#ppt_y"/>
                                          </p:val>
                                        </p:tav>
                                      </p:tavLst>
                                    </p:anim>
                                  </p:childTnLst>
                                </p:cTn>
                              </p:par>
                            </p:childTnLst>
                          </p:cTn>
                        </p:par>
                        <p:par>
                          <p:cTn id="12" fill="hold">
                            <p:stCondLst>
                              <p:cond delay="4000"/>
                            </p:stCondLst>
                            <p:childTnLst>
                              <p:par>
                                <p:cTn id="13" presetID="2" presetClass="exit" presetSubtype="6" fill="hold" grpId="1" nodeType="afterEffect">
                                  <p:stCondLst>
                                    <p:cond delay="1500"/>
                                  </p:stCondLst>
                                  <p:childTnLst>
                                    <p:anim calcmode="lin" valueType="num">
                                      <p:cBhvr additive="base">
                                        <p:cTn id="14" dur="2000"/>
                                        <p:tgtEl>
                                          <p:spTgt spid="14"/>
                                        </p:tgtEl>
                                        <p:attrNameLst>
                                          <p:attrName>ppt_x</p:attrName>
                                        </p:attrNameLst>
                                      </p:cBhvr>
                                      <p:tavLst>
                                        <p:tav tm="0">
                                          <p:val>
                                            <p:strVal val="ppt_x"/>
                                          </p:val>
                                        </p:tav>
                                        <p:tav tm="100000">
                                          <p:val>
                                            <p:strVal val="1+ppt_w/2"/>
                                          </p:val>
                                        </p:tav>
                                      </p:tavLst>
                                    </p:anim>
                                    <p:anim calcmode="lin" valueType="num">
                                      <p:cBhvr additive="base">
                                        <p:cTn id="15" dur="2000"/>
                                        <p:tgtEl>
                                          <p:spTgt spid="14"/>
                                        </p:tgtEl>
                                        <p:attrNameLst>
                                          <p:attrName>ppt_y</p:attrName>
                                        </p:attrNameLst>
                                      </p:cBhvr>
                                      <p:tavLst>
                                        <p:tav tm="0">
                                          <p:val>
                                            <p:strVal val="ppt_y"/>
                                          </p:val>
                                        </p:tav>
                                        <p:tav tm="100000">
                                          <p:val>
                                            <p:strVal val="1+ppt_h/2"/>
                                          </p:val>
                                        </p:tav>
                                      </p:tavLst>
                                    </p:anim>
                                    <p:set>
                                      <p:cBhvr>
                                        <p:cTn id="16" dur="1" fill="hold">
                                          <p:stCondLst>
                                            <p:cond delay="1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7" restart="whenNotActive" fill="hold" evtFilter="cancelBubble" nodeType="interactiveSeq">
                <p:stCondLst>
                  <p:cond evt="onClick" delay="0">
                    <p:tgtEl>
                      <p:spTgt spid="10"/>
                    </p:tgtEl>
                  </p:cond>
                </p:stCondLst>
                <p:endSync evt="end" delay="0">
                  <p:rtn val="all"/>
                </p:endSync>
                <p:childTnLst>
                  <p:par>
                    <p:cTn id="18" fill="hold">
                      <p:stCondLst>
                        <p:cond delay="0"/>
                      </p:stCondLst>
                      <p:childTnLst>
                        <p:par>
                          <p:cTn id="19" fill="hold">
                            <p:stCondLst>
                              <p:cond delay="0"/>
                            </p:stCondLst>
                            <p:childTnLst>
                              <p:par>
                                <p:cTn id="20" presetID="1" presetClass="emph" presetSubtype="2" fill="hold" nodeType="clickEffect">
                                  <p:stCondLst>
                                    <p:cond delay="0"/>
                                  </p:stCondLst>
                                  <p:childTnLst>
                                    <p:animClr clrSpc="rgb">
                                      <p:cBhvr>
                                        <p:cTn id="21" dur="2000" fill="hold"/>
                                        <p:tgtEl>
                                          <p:spTgt spid="10"/>
                                        </p:tgtEl>
                                        <p:attrNameLst>
                                          <p:attrName>fillcolor</p:attrName>
                                        </p:attrNameLst>
                                      </p:cBhvr>
                                      <p:to>
                                        <a:schemeClr val="accent2"/>
                                      </p:to>
                                    </p:animClr>
                                    <p:set>
                                      <p:cBhvr>
                                        <p:cTn id="22" dur="2000" fill="hold"/>
                                        <p:tgtEl>
                                          <p:spTgt spid="10"/>
                                        </p:tgtEl>
                                        <p:attrNameLst>
                                          <p:attrName>fill.type</p:attrName>
                                        </p:attrNameLst>
                                      </p:cBhvr>
                                      <p:to>
                                        <p:strVal val="solid"/>
                                      </p:to>
                                    </p:set>
                                    <p:set>
                                      <p:cBhvr>
                                        <p:cTn id="23" dur="2000" fill="hold"/>
                                        <p:tgtEl>
                                          <p:spTgt spid="10"/>
                                        </p:tgtEl>
                                        <p:attrNameLst>
                                          <p:attrName>fill.on</p:attrName>
                                        </p:attrNameLst>
                                      </p:cBhvr>
                                      <p:to>
                                        <p:strVal val="true"/>
                                      </p:to>
                                    </p:set>
                                  </p:childTnLst>
                                </p:cTn>
                              </p:par>
                            </p:childTnLst>
                          </p:cTn>
                        </p:par>
                        <p:par>
                          <p:cTn id="24" fill="hold">
                            <p:stCondLst>
                              <p:cond delay="2000"/>
                            </p:stCondLst>
                            <p:childTnLst>
                              <p:par>
                                <p:cTn id="25" presetID="48" presetClass="entr" presetSubtype="0" accel="50000" fill="hold" grpId="2"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2000" fill="hold"/>
                                        <p:tgtEl>
                                          <p:spTgt spid="1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8" dur="2000" fill="hold"/>
                                        <p:tgtEl>
                                          <p:spTgt spid="14"/>
                                        </p:tgtEl>
                                        <p:attrNameLst>
                                          <p:attrName>ppt_x</p:attrName>
                                        </p:attrNameLst>
                                      </p:cBhvr>
                                      <p:tavLst>
                                        <p:tav tm="0">
                                          <p:val>
                                            <p:fltVal val="-1"/>
                                          </p:val>
                                        </p:tav>
                                        <p:tav tm="50000">
                                          <p:val>
                                            <p:fltVal val="0.95"/>
                                          </p:val>
                                        </p:tav>
                                        <p:tav tm="100000">
                                          <p:val>
                                            <p:strVal val="#ppt_x"/>
                                          </p:val>
                                        </p:tav>
                                      </p:tavLst>
                                    </p:anim>
                                    <p:anim calcmode="lin" valueType="num">
                                      <p:cBhvr>
                                        <p:cTn id="29" dur="2000" fill="hold"/>
                                        <p:tgtEl>
                                          <p:spTgt spid="14"/>
                                        </p:tgtEl>
                                        <p:attrNameLst>
                                          <p:attrName>ppt_y</p:attrName>
                                        </p:attrNameLst>
                                      </p:cBhvr>
                                      <p:tavLst>
                                        <p:tav tm="0">
                                          <p:val>
                                            <p:strVal val="#ppt_y"/>
                                          </p:val>
                                        </p:tav>
                                        <p:tav tm="100000">
                                          <p:val>
                                            <p:strVal val="#ppt_y"/>
                                          </p:val>
                                        </p:tav>
                                      </p:tavLst>
                                    </p:anim>
                                    <p:animEffect transition="in" filter="fade">
                                      <p:cBhvr>
                                        <p:cTn id="30" dur="2000"/>
                                        <p:tgtEl>
                                          <p:spTgt spid="14"/>
                                        </p:tgtEl>
                                      </p:cBhvr>
                                    </p:animEffect>
                                  </p:childTnLst>
                                </p:cTn>
                              </p:par>
                            </p:childTnLst>
                          </p:cTn>
                        </p:par>
                        <p:par>
                          <p:cTn id="31" fill="hold">
                            <p:stCondLst>
                              <p:cond delay="4000"/>
                            </p:stCondLst>
                            <p:childTnLst>
                              <p:par>
                                <p:cTn id="32" presetID="2" presetClass="exit" presetSubtype="6" fill="hold" grpId="3" nodeType="afterEffect">
                                  <p:stCondLst>
                                    <p:cond delay="1500"/>
                                  </p:stCondLst>
                                  <p:childTnLst>
                                    <p:anim calcmode="lin" valueType="num">
                                      <p:cBhvr additive="base">
                                        <p:cTn id="33" dur="2000"/>
                                        <p:tgtEl>
                                          <p:spTgt spid="14"/>
                                        </p:tgtEl>
                                        <p:attrNameLst>
                                          <p:attrName>ppt_x</p:attrName>
                                        </p:attrNameLst>
                                      </p:cBhvr>
                                      <p:tavLst>
                                        <p:tav tm="0">
                                          <p:val>
                                            <p:strVal val="ppt_x"/>
                                          </p:val>
                                        </p:tav>
                                        <p:tav tm="100000">
                                          <p:val>
                                            <p:strVal val="1+ppt_w/2"/>
                                          </p:val>
                                        </p:tav>
                                      </p:tavLst>
                                    </p:anim>
                                    <p:anim calcmode="lin" valueType="num">
                                      <p:cBhvr additive="base">
                                        <p:cTn id="34" dur="2000"/>
                                        <p:tgtEl>
                                          <p:spTgt spid="14"/>
                                        </p:tgtEl>
                                        <p:attrNameLst>
                                          <p:attrName>ppt_y</p:attrName>
                                        </p:attrNameLst>
                                      </p:cBhvr>
                                      <p:tavLst>
                                        <p:tav tm="0">
                                          <p:val>
                                            <p:strVal val="ppt_y"/>
                                          </p:val>
                                        </p:tav>
                                        <p:tav tm="100000">
                                          <p:val>
                                            <p:strVal val="1+ppt_h/2"/>
                                          </p:val>
                                        </p:tav>
                                      </p:tavLst>
                                    </p:anim>
                                    <p:set>
                                      <p:cBhvr>
                                        <p:cTn id="35" dur="1" fill="hold">
                                          <p:stCondLst>
                                            <p:cond delay="1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6" restart="whenNotActive" fill="hold" evtFilter="cancelBubble" nodeType="interactiveSeq">
                <p:stCondLst>
                  <p:cond evt="onClick" delay="0">
                    <p:tgtEl>
                      <p:spTgt spid="8"/>
                    </p:tgtEl>
                  </p:cond>
                </p:stCondLst>
                <p:endSync evt="end" delay="0">
                  <p:rtn val="all"/>
                </p:endSync>
                <p:childTnLst>
                  <p:par>
                    <p:cTn id="37" fill="hold">
                      <p:stCondLst>
                        <p:cond delay="0"/>
                      </p:stCondLst>
                      <p:childTnLst>
                        <p:par>
                          <p:cTn id="38" fill="hold">
                            <p:stCondLst>
                              <p:cond delay="0"/>
                            </p:stCondLst>
                            <p:childTnLst>
                              <p:par>
                                <p:cTn id="39" presetID="1" presetClass="emph" presetSubtype="2" fill="hold" nodeType="clickEffect">
                                  <p:stCondLst>
                                    <p:cond delay="0"/>
                                  </p:stCondLst>
                                  <p:childTnLst>
                                    <p:animClr clrSpc="rgb">
                                      <p:cBhvr>
                                        <p:cTn id="40" dur="2000" fill="hold"/>
                                        <p:tgtEl>
                                          <p:spTgt spid="8"/>
                                        </p:tgtEl>
                                        <p:attrNameLst>
                                          <p:attrName>fillcolor</p:attrName>
                                        </p:attrNameLst>
                                      </p:cBhvr>
                                      <p:to>
                                        <a:schemeClr val="accent2"/>
                                      </p:to>
                                    </p:animClr>
                                    <p:set>
                                      <p:cBhvr>
                                        <p:cTn id="41" dur="2000" fill="hold"/>
                                        <p:tgtEl>
                                          <p:spTgt spid="8"/>
                                        </p:tgtEl>
                                        <p:attrNameLst>
                                          <p:attrName>fill.type</p:attrName>
                                        </p:attrNameLst>
                                      </p:cBhvr>
                                      <p:to>
                                        <p:strVal val="solid"/>
                                      </p:to>
                                    </p:set>
                                    <p:set>
                                      <p:cBhvr>
                                        <p:cTn id="42" dur="2000" fill="hold"/>
                                        <p:tgtEl>
                                          <p:spTgt spid="8"/>
                                        </p:tgtEl>
                                        <p:attrNameLst>
                                          <p:attrName>fill.on</p:attrName>
                                        </p:attrNameLst>
                                      </p:cBhvr>
                                      <p:to>
                                        <p:strVal val="true"/>
                                      </p:to>
                                    </p:set>
                                  </p:childTnLst>
                                </p:cTn>
                              </p:par>
                            </p:childTnLst>
                          </p:cTn>
                        </p:par>
                        <p:par>
                          <p:cTn id="43" fill="hold">
                            <p:stCondLst>
                              <p:cond delay="2000"/>
                            </p:stCondLst>
                            <p:childTnLst>
                              <p:par>
                                <p:cTn id="44" presetID="2" presetClass="entr" presetSubtype="12"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additive="base">
                                        <p:cTn id="46" dur="2000" fill="hold"/>
                                        <p:tgtEl>
                                          <p:spTgt spid="13"/>
                                        </p:tgtEl>
                                        <p:attrNameLst>
                                          <p:attrName>ppt_x</p:attrName>
                                        </p:attrNameLst>
                                      </p:cBhvr>
                                      <p:tavLst>
                                        <p:tav tm="0">
                                          <p:val>
                                            <p:strVal val="0-#ppt_w/2"/>
                                          </p:val>
                                        </p:tav>
                                        <p:tav tm="100000">
                                          <p:val>
                                            <p:strVal val="#ppt_x"/>
                                          </p:val>
                                        </p:tav>
                                      </p:tavLst>
                                    </p:anim>
                                    <p:anim calcmode="lin" valueType="num">
                                      <p:cBhvr additive="base">
                                        <p:cTn id="47" dur="2000" fill="hold"/>
                                        <p:tgtEl>
                                          <p:spTgt spid="13"/>
                                        </p:tgtEl>
                                        <p:attrNameLst>
                                          <p:attrName>ppt_y</p:attrName>
                                        </p:attrNameLst>
                                      </p:cBhvr>
                                      <p:tavLst>
                                        <p:tav tm="0">
                                          <p:val>
                                            <p:strVal val="1+#ppt_h/2"/>
                                          </p:val>
                                        </p:tav>
                                        <p:tav tm="100000">
                                          <p:val>
                                            <p:strVal val="#ppt_y"/>
                                          </p:val>
                                        </p:tav>
                                      </p:tavLst>
                                    </p:anim>
                                  </p:childTnLst>
                                </p:cTn>
                              </p:par>
                            </p:childTnLst>
                          </p:cTn>
                        </p:par>
                        <p:par>
                          <p:cTn id="48" fill="hold">
                            <p:stCondLst>
                              <p:cond delay="4000"/>
                            </p:stCondLst>
                            <p:childTnLst>
                              <p:par>
                                <p:cTn id="49" presetID="9" presetClass="exit" presetSubtype="0" fill="hold" grpId="1" nodeType="afterEffect">
                                  <p:stCondLst>
                                    <p:cond delay="1500"/>
                                  </p:stCondLst>
                                  <p:childTnLst>
                                    <p:animEffect transition="out" filter="dissolve">
                                      <p:cBhvr>
                                        <p:cTn id="50" dur="2000"/>
                                        <p:tgtEl>
                                          <p:spTgt spid="13"/>
                                        </p:tgtEl>
                                      </p:cBhvr>
                                    </p:animEffect>
                                    <p:set>
                                      <p:cBhvr>
                                        <p:cTn id="51" dur="1" fill="hold">
                                          <p:stCondLst>
                                            <p:cond delay="1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52" restart="whenNotActive" fill="hold" evtFilter="cancelBubble" nodeType="interactiveSeq">
                <p:stCondLst>
                  <p:cond evt="onClick" delay="0">
                    <p:tgtEl>
                      <p:spTgt spid="9"/>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p:cBhvr>
                                        <p:cTn id="56" dur="2000" fill="hold"/>
                                        <p:tgtEl>
                                          <p:spTgt spid="9"/>
                                        </p:tgtEl>
                                        <p:attrNameLst>
                                          <p:attrName>fillcolor</p:attrName>
                                        </p:attrNameLst>
                                      </p:cBhvr>
                                      <p:to>
                                        <a:schemeClr val="accent2"/>
                                      </p:to>
                                    </p:animClr>
                                    <p:set>
                                      <p:cBhvr>
                                        <p:cTn id="57" dur="2000" fill="hold"/>
                                        <p:tgtEl>
                                          <p:spTgt spid="9"/>
                                        </p:tgtEl>
                                        <p:attrNameLst>
                                          <p:attrName>fill.type</p:attrName>
                                        </p:attrNameLst>
                                      </p:cBhvr>
                                      <p:to>
                                        <p:strVal val="solid"/>
                                      </p:to>
                                    </p:set>
                                    <p:set>
                                      <p:cBhvr>
                                        <p:cTn id="58" dur="2000" fill="hold"/>
                                        <p:tgtEl>
                                          <p:spTgt spid="9"/>
                                        </p:tgtEl>
                                        <p:attrNameLst>
                                          <p:attrName>fill.on</p:attrName>
                                        </p:attrNameLst>
                                      </p:cBhvr>
                                      <p:to>
                                        <p:strVal val="true"/>
                                      </p:to>
                                    </p:set>
                                  </p:childTnLst>
                                </p:cTn>
                              </p:par>
                            </p:childTnLst>
                          </p:cTn>
                        </p:par>
                        <p:par>
                          <p:cTn id="59" fill="hold">
                            <p:stCondLst>
                              <p:cond delay="2000"/>
                            </p:stCondLst>
                            <p:childTnLst>
                              <p:par>
                                <p:cTn id="60" presetID="48" presetClass="entr" presetSubtype="0" accel="50000" fill="hold" grpId="4"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p:cTn id="62" dur="2000" fill="hold"/>
                                        <p:tgtEl>
                                          <p:spTgt spid="1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63" dur="2000" fill="hold"/>
                                        <p:tgtEl>
                                          <p:spTgt spid="14"/>
                                        </p:tgtEl>
                                        <p:attrNameLst>
                                          <p:attrName>ppt_x</p:attrName>
                                        </p:attrNameLst>
                                      </p:cBhvr>
                                      <p:tavLst>
                                        <p:tav tm="0">
                                          <p:val>
                                            <p:fltVal val="-1"/>
                                          </p:val>
                                        </p:tav>
                                        <p:tav tm="50000">
                                          <p:val>
                                            <p:fltVal val="0.95"/>
                                          </p:val>
                                        </p:tav>
                                        <p:tav tm="100000">
                                          <p:val>
                                            <p:strVal val="#ppt_x"/>
                                          </p:val>
                                        </p:tav>
                                      </p:tavLst>
                                    </p:anim>
                                    <p:anim calcmode="lin" valueType="num">
                                      <p:cBhvr>
                                        <p:cTn id="64" dur="2000" fill="hold"/>
                                        <p:tgtEl>
                                          <p:spTgt spid="14"/>
                                        </p:tgtEl>
                                        <p:attrNameLst>
                                          <p:attrName>ppt_y</p:attrName>
                                        </p:attrNameLst>
                                      </p:cBhvr>
                                      <p:tavLst>
                                        <p:tav tm="0">
                                          <p:val>
                                            <p:strVal val="#ppt_y"/>
                                          </p:val>
                                        </p:tav>
                                        <p:tav tm="100000">
                                          <p:val>
                                            <p:strVal val="#ppt_y"/>
                                          </p:val>
                                        </p:tav>
                                      </p:tavLst>
                                    </p:anim>
                                    <p:animEffect transition="in" filter="fade">
                                      <p:cBhvr>
                                        <p:cTn id="65" dur="2000"/>
                                        <p:tgtEl>
                                          <p:spTgt spid="14"/>
                                        </p:tgtEl>
                                      </p:cBhvr>
                                    </p:animEffect>
                                  </p:childTnLst>
                                </p:cTn>
                              </p:par>
                            </p:childTnLst>
                          </p:cTn>
                        </p:par>
                        <p:par>
                          <p:cTn id="66" fill="hold">
                            <p:stCondLst>
                              <p:cond delay="4000"/>
                            </p:stCondLst>
                            <p:childTnLst>
                              <p:par>
                                <p:cTn id="67" presetID="9" presetClass="exit" presetSubtype="0" fill="hold" grpId="5" nodeType="afterEffect">
                                  <p:stCondLst>
                                    <p:cond delay="1500"/>
                                  </p:stCondLst>
                                  <p:childTnLst>
                                    <p:animEffect transition="out" filter="dissolve">
                                      <p:cBhvr>
                                        <p:cTn id="68" dur="2000"/>
                                        <p:tgtEl>
                                          <p:spTgt spid="14"/>
                                        </p:tgtEl>
                                      </p:cBhvr>
                                    </p:animEffect>
                                    <p:set>
                                      <p:cBhvr>
                                        <p:cTn id="69" dur="1" fill="hold">
                                          <p:stCondLst>
                                            <p:cond delay="1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13" grpId="0" animBg="1"/>
      <p:bldP spid="13" grpId="1" animBg="1"/>
      <p:bldP spid="14" grpId="0" animBg="1"/>
      <p:bldP spid="14" grpId="1" animBg="1"/>
      <p:bldP spid="14" grpId="2" animBg="1"/>
      <p:bldP spid="14" grpId="3" animBg="1"/>
      <p:bldP spid="14" grpId="4" animBg="1"/>
      <p:bldP spid="14" grpId="5"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285852" y="214290"/>
            <a:ext cx="7205682" cy="1374772"/>
          </a:xfrm>
        </p:spPr>
        <p:txBody>
          <a:bodyPr>
            <a:normAutofit/>
          </a:bodyPr>
          <a:lstStyle/>
          <a:p>
            <a:r>
              <a:rPr lang="ru-RU" sz="2400" b="1" dirty="0" smtClean="0"/>
              <a:t>В каком из произведений Пушкина ветер оказывает серьезную помощь одному из главных героев?</a:t>
            </a:r>
            <a:endParaRPr lang="ru-RU" sz="2400" b="1" dirty="0"/>
          </a:p>
        </p:txBody>
      </p:sp>
      <p:pic>
        <p:nvPicPr>
          <p:cNvPr id="4" name="Picture 2"/>
          <p:cNvPicPr>
            <a:picLocks noChangeAspect="1" noChangeArrowheads="1"/>
          </p:cNvPicPr>
          <p:nvPr/>
        </p:nvPicPr>
        <p:blipFill>
          <a:blip r:embed="rId2"/>
          <a:srcRect/>
          <a:stretch>
            <a:fillRect/>
          </a:stretch>
        </p:blipFill>
        <p:spPr bwMode="auto">
          <a:xfrm rot="16200000">
            <a:off x="-2893230" y="2893229"/>
            <a:ext cx="6858001" cy="1071539"/>
          </a:xfrm>
          <a:prstGeom prst="rect">
            <a:avLst/>
          </a:prstGeom>
          <a:noFill/>
          <a:ln w="9525">
            <a:noFill/>
            <a:miter lim="800000"/>
            <a:headEnd/>
            <a:tailEnd/>
          </a:ln>
          <a:effectLst/>
        </p:spPr>
      </p:pic>
      <p:sp>
        <p:nvSpPr>
          <p:cNvPr id="5" name="Управляющая кнопка: далее 4">
            <a:hlinkClick r:id="" action="ppaction://hlinkshowjump?jump=nextslide" highlightClick="1"/>
          </p:cNvPr>
          <p:cNvSpPr/>
          <p:nvPr/>
        </p:nvSpPr>
        <p:spPr>
          <a:xfrm>
            <a:off x="8530212" y="6387088"/>
            <a:ext cx="613788" cy="47091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Picture 3" descr="C:\Documents and Settings\Администратор\Мои документы\Мои рисунки\совы\6.gif"/>
          <p:cNvPicPr>
            <a:picLocks noChangeAspect="1" noChangeArrowheads="1" noCrop="1"/>
          </p:cNvPicPr>
          <p:nvPr/>
        </p:nvPicPr>
        <p:blipFill>
          <a:blip r:embed="rId3"/>
          <a:srcRect/>
          <a:stretch>
            <a:fillRect/>
          </a:stretch>
        </p:blipFill>
        <p:spPr bwMode="auto">
          <a:xfrm>
            <a:off x="1214414" y="5520348"/>
            <a:ext cx="1500198" cy="1128789"/>
          </a:xfrm>
          <a:prstGeom prst="rect">
            <a:avLst/>
          </a:prstGeom>
          <a:noFill/>
        </p:spPr>
      </p:pic>
      <p:pic>
        <p:nvPicPr>
          <p:cNvPr id="1026" name="Picture 2" descr="J:\школьная документация\школа\Дидактический материал по литературе\Презентации к урокам\Пушкин\Пушкин. Изучение в 5 классе\Иллюстрации к сказкам Пушкина\Scan10161.JPG"/>
          <p:cNvPicPr>
            <a:picLocks noChangeAspect="1" noChangeArrowheads="1"/>
          </p:cNvPicPr>
          <p:nvPr/>
        </p:nvPicPr>
        <p:blipFill>
          <a:blip r:embed="rId4" cstate="print"/>
          <a:srcRect/>
          <a:stretch>
            <a:fillRect/>
          </a:stretch>
        </p:blipFill>
        <p:spPr bwMode="auto">
          <a:xfrm>
            <a:off x="1357290" y="1428736"/>
            <a:ext cx="2238371" cy="3027492"/>
          </a:xfrm>
          <a:prstGeom prst="rect">
            <a:avLst/>
          </a:prstGeom>
          <a:ln>
            <a:noFill/>
          </a:ln>
          <a:effectLst>
            <a:softEdge rad="112500"/>
          </a:effectLst>
        </p:spPr>
      </p:pic>
      <p:pic>
        <p:nvPicPr>
          <p:cNvPr id="1027" name="Picture 3" descr="J:\школьная документация\школа\Дидактический материал по литературе\Презентации к урокам\Пушкин\Пушкин. Изучение в 5 классе\Иллюстрации к сказкам Пушкина\Scan10196.JPG"/>
          <p:cNvPicPr>
            <a:picLocks noChangeAspect="1" noChangeArrowheads="1"/>
          </p:cNvPicPr>
          <p:nvPr/>
        </p:nvPicPr>
        <p:blipFill>
          <a:blip r:embed="rId5"/>
          <a:srcRect/>
          <a:stretch>
            <a:fillRect/>
          </a:stretch>
        </p:blipFill>
        <p:spPr bwMode="auto">
          <a:xfrm>
            <a:off x="4500562" y="1357298"/>
            <a:ext cx="3577180" cy="2470154"/>
          </a:xfrm>
          <a:prstGeom prst="rect">
            <a:avLst/>
          </a:prstGeom>
          <a:ln>
            <a:noFill/>
          </a:ln>
          <a:effectLst>
            <a:softEdge rad="112500"/>
          </a:effectLst>
        </p:spPr>
      </p:pic>
      <p:pic>
        <p:nvPicPr>
          <p:cNvPr id="1028" name="Picture 4" descr="J:\школьная документация\школа\Дидактический материал по литературе\Презентации к урокам\Пушкин\Пушкин. Изучение в 5 классе\Иллюстрации к сказкам Пушкина\Scan10209.JPG"/>
          <p:cNvPicPr>
            <a:picLocks noChangeAspect="1" noChangeArrowheads="1"/>
          </p:cNvPicPr>
          <p:nvPr/>
        </p:nvPicPr>
        <p:blipFill>
          <a:blip r:embed="rId6" cstate="print"/>
          <a:srcRect/>
          <a:stretch>
            <a:fillRect/>
          </a:stretch>
        </p:blipFill>
        <p:spPr bwMode="auto">
          <a:xfrm>
            <a:off x="5429256" y="3922718"/>
            <a:ext cx="2151844" cy="2935282"/>
          </a:xfrm>
          <a:prstGeom prst="rect">
            <a:avLst/>
          </a:prstGeom>
          <a:ln>
            <a:noFill/>
          </a:ln>
          <a:effectLst>
            <a:softEdge rad="112500"/>
          </a:effectLst>
        </p:spPr>
      </p:pic>
      <p:sp>
        <p:nvSpPr>
          <p:cNvPr id="10" name="Пятно 1 9"/>
          <p:cNvSpPr/>
          <p:nvPr/>
        </p:nvSpPr>
        <p:spPr>
          <a:xfrm>
            <a:off x="2357422" y="4286256"/>
            <a:ext cx="2286016" cy="1843094"/>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t>УМНИЦА!</a:t>
            </a:r>
            <a:endParaRPr lang="ru-RU" b="1" dirty="0"/>
          </a:p>
        </p:txBody>
      </p:sp>
      <p:sp>
        <p:nvSpPr>
          <p:cNvPr id="11" name="Пятно 1 10"/>
          <p:cNvSpPr/>
          <p:nvPr/>
        </p:nvSpPr>
        <p:spPr>
          <a:xfrm>
            <a:off x="2571736" y="5572140"/>
            <a:ext cx="2857520" cy="128586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t>ПОДУМАЙ!</a:t>
            </a:r>
            <a:endParaRPr lang="ru-RU" b="1"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26"/>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p:cBhvr>
                                        <p:cTn id="6" dur="2000" fill="hold"/>
                                        <p:tgtEl>
                                          <p:spTgt spid="1026"/>
                                        </p:tgtEl>
                                        <p:attrNameLst>
                                          <p:attrName>fillcolor</p:attrName>
                                        </p:attrNameLst>
                                      </p:cBhvr>
                                      <p:to>
                                        <a:schemeClr val="accent2"/>
                                      </p:to>
                                    </p:animClr>
                                    <p:set>
                                      <p:cBhvr>
                                        <p:cTn id="7" dur="2000" fill="hold"/>
                                        <p:tgtEl>
                                          <p:spTgt spid="1026"/>
                                        </p:tgtEl>
                                        <p:attrNameLst>
                                          <p:attrName>fill.type</p:attrName>
                                        </p:attrNameLst>
                                      </p:cBhvr>
                                      <p:to>
                                        <p:strVal val="solid"/>
                                      </p:to>
                                    </p:set>
                                    <p:set>
                                      <p:cBhvr>
                                        <p:cTn id="8" dur="2000" fill="hold"/>
                                        <p:tgtEl>
                                          <p:spTgt spid="1026"/>
                                        </p:tgtEl>
                                        <p:attrNameLst>
                                          <p:attrName>fill.on</p:attrName>
                                        </p:attrNameLst>
                                      </p:cBhvr>
                                      <p:to>
                                        <p:strVal val="true"/>
                                      </p:to>
                                    </p:set>
                                  </p:childTnLst>
                                </p:cTn>
                              </p:par>
                            </p:childTnLst>
                          </p:cTn>
                        </p:par>
                        <p:par>
                          <p:cTn id="9" fill="hold">
                            <p:stCondLst>
                              <p:cond delay="2000"/>
                            </p:stCondLst>
                            <p:childTnLst>
                              <p:par>
                                <p:cTn id="10" presetID="2" presetClass="entr" presetSubtype="6" fill="hold" grpId="0" nodeType="afterEffect">
                                  <p:stCondLst>
                                    <p:cond delay="100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2000" fill="hold"/>
                                        <p:tgtEl>
                                          <p:spTgt spid="10"/>
                                        </p:tgtEl>
                                        <p:attrNameLst>
                                          <p:attrName>ppt_x</p:attrName>
                                        </p:attrNameLst>
                                      </p:cBhvr>
                                      <p:tavLst>
                                        <p:tav tm="0">
                                          <p:val>
                                            <p:strVal val="1+#ppt_w/2"/>
                                          </p:val>
                                        </p:tav>
                                        <p:tav tm="100000">
                                          <p:val>
                                            <p:strVal val="#ppt_x"/>
                                          </p:val>
                                        </p:tav>
                                      </p:tavLst>
                                    </p:anim>
                                    <p:anim calcmode="lin" valueType="num">
                                      <p:cBhvr additive="base">
                                        <p:cTn id="13" dur="2000" fill="hold"/>
                                        <p:tgtEl>
                                          <p:spTgt spid="10"/>
                                        </p:tgtEl>
                                        <p:attrNameLst>
                                          <p:attrName>ppt_y</p:attrName>
                                        </p:attrNameLst>
                                      </p:cBhvr>
                                      <p:tavLst>
                                        <p:tav tm="0">
                                          <p:val>
                                            <p:strVal val="1+#ppt_h/2"/>
                                          </p:val>
                                        </p:tav>
                                        <p:tav tm="100000">
                                          <p:val>
                                            <p:strVal val="#ppt_y"/>
                                          </p:val>
                                        </p:tav>
                                      </p:tavLst>
                                    </p:anim>
                                  </p:childTnLst>
                                </p:cTn>
                              </p:par>
                              <p:par>
                                <p:cTn id="14" presetID="49" presetClass="entr" presetSubtype="0" decel="100000" fill="hold" nodeType="withEffect">
                                  <p:stCondLst>
                                    <p:cond delay="1000"/>
                                  </p:stCondLst>
                                  <p:childTnLst>
                                    <p:set>
                                      <p:cBhvr>
                                        <p:cTn id="15" dur="1" fill="hold">
                                          <p:stCondLst>
                                            <p:cond delay="0"/>
                                          </p:stCondLst>
                                        </p:cTn>
                                        <p:tgtEl>
                                          <p:spTgt spid="6"/>
                                        </p:tgtEl>
                                        <p:attrNameLst>
                                          <p:attrName>style.visibility</p:attrName>
                                        </p:attrNameLst>
                                      </p:cBhvr>
                                      <p:to>
                                        <p:strVal val="visible"/>
                                      </p:to>
                                    </p:set>
                                    <p:anim calcmode="lin" valueType="num">
                                      <p:cBhvr>
                                        <p:cTn id="16" dur="2000" fill="hold"/>
                                        <p:tgtEl>
                                          <p:spTgt spid="6"/>
                                        </p:tgtEl>
                                        <p:attrNameLst>
                                          <p:attrName>ppt_w</p:attrName>
                                        </p:attrNameLst>
                                      </p:cBhvr>
                                      <p:tavLst>
                                        <p:tav tm="0">
                                          <p:val>
                                            <p:fltVal val="0"/>
                                          </p:val>
                                        </p:tav>
                                        <p:tav tm="100000">
                                          <p:val>
                                            <p:strVal val="#ppt_w"/>
                                          </p:val>
                                        </p:tav>
                                      </p:tavLst>
                                    </p:anim>
                                    <p:anim calcmode="lin" valueType="num">
                                      <p:cBhvr>
                                        <p:cTn id="17" dur="2000" fill="hold"/>
                                        <p:tgtEl>
                                          <p:spTgt spid="6"/>
                                        </p:tgtEl>
                                        <p:attrNameLst>
                                          <p:attrName>ppt_h</p:attrName>
                                        </p:attrNameLst>
                                      </p:cBhvr>
                                      <p:tavLst>
                                        <p:tav tm="0">
                                          <p:val>
                                            <p:fltVal val="0"/>
                                          </p:val>
                                        </p:tav>
                                        <p:tav tm="100000">
                                          <p:val>
                                            <p:strVal val="#ppt_h"/>
                                          </p:val>
                                        </p:tav>
                                      </p:tavLst>
                                    </p:anim>
                                    <p:anim calcmode="lin" valueType="num">
                                      <p:cBhvr>
                                        <p:cTn id="18" dur="2000" fill="hold"/>
                                        <p:tgtEl>
                                          <p:spTgt spid="6"/>
                                        </p:tgtEl>
                                        <p:attrNameLst>
                                          <p:attrName>style.rotation</p:attrName>
                                        </p:attrNameLst>
                                      </p:cBhvr>
                                      <p:tavLst>
                                        <p:tav tm="0">
                                          <p:val>
                                            <p:fltVal val="360"/>
                                          </p:val>
                                        </p:tav>
                                        <p:tav tm="100000">
                                          <p:val>
                                            <p:fltVal val="0"/>
                                          </p:val>
                                        </p:tav>
                                      </p:tavLst>
                                    </p:anim>
                                    <p:animEffect transition="in" filter="fade">
                                      <p:cBhvr>
                                        <p:cTn id="19" dur="2000"/>
                                        <p:tgtEl>
                                          <p:spTgt spid="6"/>
                                        </p:tgtEl>
                                      </p:cBhvr>
                                    </p:animEffect>
                                  </p:childTnLst>
                                </p:cTn>
                              </p:par>
                            </p:childTnLst>
                          </p:cTn>
                        </p:par>
                        <p:par>
                          <p:cTn id="20" fill="hold">
                            <p:stCondLst>
                              <p:cond delay="5000"/>
                            </p:stCondLst>
                            <p:childTnLst>
                              <p:par>
                                <p:cTn id="21" presetID="2" presetClass="exit" presetSubtype="4" fill="hold" grpId="1" nodeType="afterEffect">
                                  <p:stCondLst>
                                    <p:cond delay="1000"/>
                                  </p:stCondLst>
                                  <p:childTnLst>
                                    <p:anim calcmode="lin" valueType="num">
                                      <p:cBhvr additive="base">
                                        <p:cTn id="22" dur="2000"/>
                                        <p:tgtEl>
                                          <p:spTgt spid="10"/>
                                        </p:tgtEl>
                                        <p:attrNameLst>
                                          <p:attrName>ppt_x</p:attrName>
                                        </p:attrNameLst>
                                      </p:cBhvr>
                                      <p:tavLst>
                                        <p:tav tm="0">
                                          <p:val>
                                            <p:strVal val="ppt_x"/>
                                          </p:val>
                                        </p:tav>
                                        <p:tav tm="100000">
                                          <p:val>
                                            <p:strVal val="ppt_x"/>
                                          </p:val>
                                        </p:tav>
                                      </p:tavLst>
                                    </p:anim>
                                    <p:anim calcmode="lin" valueType="num">
                                      <p:cBhvr additive="base">
                                        <p:cTn id="23" dur="2000"/>
                                        <p:tgtEl>
                                          <p:spTgt spid="10"/>
                                        </p:tgtEl>
                                        <p:attrNameLst>
                                          <p:attrName>ppt_y</p:attrName>
                                        </p:attrNameLst>
                                      </p:cBhvr>
                                      <p:tavLst>
                                        <p:tav tm="0">
                                          <p:val>
                                            <p:strVal val="ppt_y"/>
                                          </p:val>
                                        </p:tav>
                                        <p:tav tm="100000">
                                          <p:val>
                                            <p:strVal val="1+ppt_h/2"/>
                                          </p:val>
                                        </p:tav>
                                      </p:tavLst>
                                    </p:anim>
                                    <p:set>
                                      <p:cBhvr>
                                        <p:cTn id="24" dur="1" fill="hold">
                                          <p:stCondLst>
                                            <p:cond delay="1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26"/>
                  </p:tgtEl>
                </p:cond>
              </p:nextCondLst>
            </p:seq>
            <p:seq concurrent="1" nextAc="seek">
              <p:cTn id="25" restart="whenNotActive" fill="hold" evtFilter="cancelBubble" nodeType="interactiveSeq">
                <p:stCondLst>
                  <p:cond evt="onClick" delay="0">
                    <p:tgtEl>
                      <p:spTgt spid="1028"/>
                    </p:tgtEl>
                  </p:cond>
                </p:stCondLst>
                <p:endSync evt="end" delay="0">
                  <p:rtn val="all"/>
                </p:endSync>
                <p:childTnLst>
                  <p:par>
                    <p:cTn id="26" fill="hold">
                      <p:stCondLst>
                        <p:cond delay="0"/>
                      </p:stCondLst>
                      <p:childTnLst>
                        <p:par>
                          <p:cTn id="27" fill="hold">
                            <p:stCondLst>
                              <p:cond delay="0"/>
                            </p:stCondLst>
                            <p:childTnLst>
                              <p:par>
                                <p:cTn id="28" presetID="6" presetClass="emph" presetSubtype="0" fill="hold" nodeType="clickEffect">
                                  <p:stCondLst>
                                    <p:cond delay="0"/>
                                  </p:stCondLst>
                                  <p:childTnLst>
                                    <p:animScale>
                                      <p:cBhvr>
                                        <p:cTn id="29" dur="2000" fill="hold"/>
                                        <p:tgtEl>
                                          <p:spTgt spid="1028"/>
                                        </p:tgtEl>
                                      </p:cBhvr>
                                      <p:by x="150000" y="150000"/>
                                    </p:animScale>
                                  </p:childTnLst>
                                </p:cTn>
                              </p:par>
                            </p:childTnLst>
                          </p:cTn>
                        </p:par>
                        <p:par>
                          <p:cTn id="30" fill="hold">
                            <p:stCondLst>
                              <p:cond delay="2000"/>
                            </p:stCondLst>
                            <p:childTnLst>
                              <p:par>
                                <p:cTn id="31" presetID="2" presetClass="entr" presetSubtype="6" fill="hold" grpId="2"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2000" fill="hold"/>
                                        <p:tgtEl>
                                          <p:spTgt spid="11"/>
                                        </p:tgtEl>
                                        <p:attrNameLst>
                                          <p:attrName>ppt_x</p:attrName>
                                        </p:attrNameLst>
                                      </p:cBhvr>
                                      <p:tavLst>
                                        <p:tav tm="0">
                                          <p:val>
                                            <p:strVal val="1+#ppt_w/2"/>
                                          </p:val>
                                        </p:tav>
                                        <p:tav tm="100000">
                                          <p:val>
                                            <p:strVal val="#ppt_x"/>
                                          </p:val>
                                        </p:tav>
                                      </p:tavLst>
                                    </p:anim>
                                    <p:anim calcmode="lin" valueType="num">
                                      <p:cBhvr additive="base">
                                        <p:cTn id="34" dur="2000" fill="hold"/>
                                        <p:tgtEl>
                                          <p:spTgt spid="11"/>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xit" presetSubtype="6" fill="hold" grpId="3" nodeType="afterEffect">
                                  <p:stCondLst>
                                    <p:cond delay="1500"/>
                                  </p:stCondLst>
                                  <p:childTnLst>
                                    <p:anim calcmode="lin" valueType="num">
                                      <p:cBhvr additive="base">
                                        <p:cTn id="37" dur="2000"/>
                                        <p:tgtEl>
                                          <p:spTgt spid="11"/>
                                        </p:tgtEl>
                                        <p:attrNameLst>
                                          <p:attrName>ppt_x</p:attrName>
                                        </p:attrNameLst>
                                      </p:cBhvr>
                                      <p:tavLst>
                                        <p:tav tm="0">
                                          <p:val>
                                            <p:strVal val="ppt_x"/>
                                          </p:val>
                                        </p:tav>
                                        <p:tav tm="100000">
                                          <p:val>
                                            <p:strVal val="1+ppt_w/2"/>
                                          </p:val>
                                        </p:tav>
                                      </p:tavLst>
                                    </p:anim>
                                    <p:anim calcmode="lin" valueType="num">
                                      <p:cBhvr additive="base">
                                        <p:cTn id="38" dur="2000"/>
                                        <p:tgtEl>
                                          <p:spTgt spid="11"/>
                                        </p:tgtEl>
                                        <p:attrNameLst>
                                          <p:attrName>ppt_y</p:attrName>
                                        </p:attrNameLst>
                                      </p:cBhvr>
                                      <p:tavLst>
                                        <p:tav tm="0">
                                          <p:val>
                                            <p:strVal val="ppt_y"/>
                                          </p:val>
                                        </p:tav>
                                        <p:tav tm="100000">
                                          <p:val>
                                            <p:strVal val="1+ppt_h/2"/>
                                          </p:val>
                                        </p:tav>
                                      </p:tavLst>
                                    </p:anim>
                                    <p:set>
                                      <p:cBhvr>
                                        <p:cTn id="39" dur="1" fill="hold">
                                          <p:stCondLst>
                                            <p:cond delay="1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028"/>
                  </p:tgtEl>
                </p:cond>
              </p:nextCondLst>
            </p:seq>
            <p:seq concurrent="1" nextAc="seek">
              <p:cTn id="40" restart="whenNotActive" fill="hold" evtFilter="cancelBubble" nodeType="interactiveSeq">
                <p:stCondLst>
                  <p:cond evt="onClick" delay="0">
                    <p:tgtEl>
                      <p:spTgt spid="1027"/>
                    </p:tgtEl>
                  </p:cond>
                </p:stCondLst>
                <p:endSync evt="end" delay="0">
                  <p:rtn val="all"/>
                </p:endSync>
                <p:childTnLst>
                  <p:par>
                    <p:cTn id="41" fill="hold">
                      <p:stCondLst>
                        <p:cond delay="0"/>
                      </p:stCondLst>
                      <p:childTnLst>
                        <p:par>
                          <p:cTn id="42" fill="hold">
                            <p:stCondLst>
                              <p:cond delay="0"/>
                            </p:stCondLst>
                            <p:childTnLst>
                              <p:par>
                                <p:cTn id="43" presetID="32" presetClass="emph" presetSubtype="0" fill="hold" nodeType="clickEffect">
                                  <p:stCondLst>
                                    <p:cond delay="0"/>
                                  </p:stCondLst>
                                  <p:childTnLst>
                                    <p:animClr clrSpc="rgb">
                                      <p:cBhvr override="childStyle">
                                        <p:cTn id="44" dur="100" fill="hold"/>
                                        <p:tgtEl>
                                          <p:spTgt spid="1027"/>
                                        </p:tgtEl>
                                        <p:attrNameLst>
                                          <p:attrName>style.color</p:attrName>
                                        </p:attrNameLst>
                                      </p:cBhvr>
                                      <p:to>
                                        <a:schemeClr val="accent2"/>
                                      </p:to>
                                    </p:animClr>
                                    <p:animClr clrSpc="rgb">
                                      <p:cBhvr>
                                        <p:cTn id="45" dur="100" fill="hold"/>
                                        <p:tgtEl>
                                          <p:spTgt spid="1027"/>
                                        </p:tgtEl>
                                        <p:attrNameLst>
                                          <p:attrName>fillcolor</p:attrName>
                                        </p:attrNameLst>
                                      </p:cBhvr>
                                      <p:to>
                                        <a:schemeClr val="accent2"/>
                                      </p:to>
                                    </p:animClr>
                                    <p:set>
                                      <p:cBhvr>
                                        <p:cTn id="46" dur="100" fill="hold"/>
                                        <p:tgtEl>
                                          <p:spTgt spid="1027"/>
                                        </p:tgtEl>
                                        <p:attrNameLst>
                                          <p:attrName>fill.type</p:attrName>
                                        </p:attrNameLst>
                                      </p:cBhvr>
                                      <p:to>
                                        <p:strVal val="solid"/>
                                      </p:to>
                                    </p:set>
                                    <p:set>
                                      <p:cBhvr>
                                        <p:cTn id="47" dur="100" fill="hold"/>
                                        <p:tgtEl>
                                          <p:spTgt spid="1027"/>
                                        </p:tgtEl>
                                        <p:attrNameLst>
                                          <p:attrName>fill.on</p:attrName>
                                        </p:attrNameLst>
                                      </p:cBhvr>
                                      <p:to>
                                        <p:strVal val="true"/>
                                      </p:to>
                                    </p:set>
                                    <p:animRot by="120000">
                                      <p:cBhvr>
                                        <p:cTn id="48" dur="100" fill="hold">
                                          <p:stCondLst>
                                            <p:cond delay="0"/>
                                          </p:stCondLst>
                                        </p:cTn>
                                        <p:tgtEl>
                                          <p:spTgt spid="1027"/>
                                        </p:tgtEl>
                                        <p:attrNameLst>
                                          <p:attrName>r</p:attrName>
                                        </p:attrNameLst>
                                      </p:cBhvr>
                                    </p:animRot>
                                    <p:animRot by="-240000">
                                      <p:cBhvr>
                                        <p:cTn id="49" dur="200" fill="hold">
                                          <p:stCondLst>
                                            <p:cond delay="200"/>
                                          </p:stCondLst>
                                        </p:cTn>
                                        <p:tgtEl>
                                          <p:spTgt spid="1027"/>
                                        </p:tgtEl>
                                        <p:attrNameLst>
                                          <p:attrName>r</p:attrName>
                                        </p:attrNameLst>
                                      </p:cBhvr>
                                    </p:animRot>
                                    <p:animRot by="240000">
                                      <p:cBhvr>
                                        <p:cTn id="50" dur="200" fill="hold">
                                          <p:stCondLst>
                                            <p:cond delay="400"/>
                                          </p:stCondLst>
                                        </p:cTn>
                                        <p:tgtEl>
                                          <p:spTgt spid="1027"/>
                                        </p:tgtEl>
                                        <p:attrNameLst>
                                          <p:attrName>r</p:attrName>
                                        </p:attrNameLst>
                                      </p:cBhvr>
                                    </p:animRot>
                                    <p:animRot by="-240000">
                                      <p:cBhvr>
                                        <p:cTn id="51" dur="200" fill="hold">
                                          <p:stCondLst>
                                            <p:cond delay="600"/>
                                          </p:stCondLst>
                                        </p:cTn>
                                        <p:tgtEl>
                                          <p:spTgt spid="1027"/>
                                        </p:tgtEl>
                                        <p:attrNameLst>
                                          <p:attrName>r</p:attrName>
                                        </p:attrNameLst>
                                      </p:cBhvr>
                                    </p:animRot>
                                    <p:animRot by="120000">
                                      <p:cBhvr>
                                        <p:cTn id="52" dur="200" fill="hold">
                                          <p:stCondLst>
                                            <p:cond delay="800"/>
                                          </p:stCondLst>
                                        </p:cTn>
                                        <p:tgtEl>
                                          <p:spTgt spid="1027"/>
                                        </p:tgtEl>
                                        <p:attrNameLst>
                                          <p:attrName>r</p:attrName>
                                        </p:attrNameLst>
                                      </p:cBhvr>
                                    </p:animRot>
                                  </p:childTnLst>
                                </p:cTn>
                              </p:par>
                            </p:childTnLst>
                          </p:cTn>
                        </p:par>
                        <p:par>
                          <p:cTn id="53" fill="hold">
                            <p:stCondLst>
                              <p:cond delay="1000"/>
                            </p:stCondLst>
                            <p:childTnLst>
                              <p:par>
                                <p:cTn id="54" presetID="48" presetClass="entr" presetSubtype="0" accel="50000" fill="hold" grpId="4"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2000" fill="hold"/>
                                        <p:tgtEl>
                                          <p:spTgt spid="11"/>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7" dur="2000" fill="hold"/>
                                        <p:tgtEl>
                                          <p:spTgt spid="11"/>
                                        </p:tgtEl>
                                        <p:attrNameLst>
                                          <p:attrName>ppt_x</p:attrName>
                                        </p:attrNameLst>
                                      </p:cBhvr>
                                      <p:tavLst>
                                        <p:tav tm="0">
                                          <p:val>
                                            <p:fltVal val="-1"/>
                                          </p:val>
                                        </p:tav>
                                        <p:tav tm="50000">
                                          <p:val>
                                            <p:fltVal val="0.95"/>
                                          </p:val>
                                        </p:tav>
                                        <p:tav tm="100000">
                                          <p:val>
                                            <p:strVal val="#ppt_x"/>
                                          </p:val>
                                        </p:tav>
                                      </p:tavLst>
                                    </p:anim>
                                    <p:anim calcmode="lin" valueType="num">
                                      <p:cBhvr>
                                        <p:cTn id="58" dur="2000" fill="hold"/>
                                        <p:tgtEl>
                                          <p:spTgt spid="11"/>
                                        </p:tgtEl>
                                        <p:attrNameLst>
                                          <p:attrName>ppt_y</p:attrName>
                                        </p:attrNameLst>
                                      </p:cBhvr>
                                      <p:tavLst>
                                        <p:tav tm="0">
                                          <p:val>
                                            <p:strVal val="#ppt_y"/>
                                          </p:val>
                                        </p:tav>
                                        <p:tav tm="100000">
                                          <p:val>
                                            <p:strVal val="#ppt_y"/>
                                          </p:val>
                                        </p:tav>
                                      </p:tavLst>
                                    </p:anim>
                                    <p:animEffect transition="in" filter="fade">
                                      <p:cBhvr>
                                        <p:cTn id="59" dur="2000"/>
                                        <p:tgtEl>
                                          <p:spTgt spid="11"/>
                                        </p:tgtEl>
                                      </p:cBhvr>
                                    </p:animEffect>
                                  </p:childTnLst>
                                </p:cTn>
                              </p:par>
                            </p:childTnLst>
                          </p:cTn>
                        </p:par>
                        <p:par>
                          <p:cTn id="60" fill="hold">
                            <p:stCondLst>
                              <p:cond delay="3000"/>
                            </p:stCondLst>
                            <p:childTnLst>
                              <p:par>
                                <p:cTn id="61" presetID="2" presetClass="exit" presetSubtype="6" fill="hold" grpId="5" nodeType="afterEffect">
                                  <p:stCondLst>
                                    <p:cond delay="1500"/>
                                  </p:stCondLst>
                                  <p:childTnLst>
                                    <p:anim calcmode="lin" valueType="num">
                                      <p:cBhvr additive="base">
                                        <p:cTn id="62" dur="2000"/>
                                        <p:tgtEl>
                                          <p:spTgt spid="11"/>
                                        </p:tgtEl>
                                        <p:attrNameLst>
                                          <p:attrName>ppt_x</p:attrName>
                                        </p:attrNameLst>
                                      </p:cBhvr>
                                      <p:tavLst>
                                        <p:tav tm="0">
                                          <p:val>
                                            <p:strVal val="ppt_x"/>
                                          </p:val>
                                        </p:tav>
                                        <p:tav tm="100000">
                                          <p:val>
                                            <p:strVal val="1+ppt_w/2"/>
                                          </p:val>
                                        </p:tav>
                                      </p:tavLst>
                                    </p:anim>
                                    <p:anim calcmode="lin" valueType="num">
                                      <p:cBhvr additive="base">
                                        <p:cTn id="63" dur="2000"/>
                                        <p:tgtEl>
                                          <p:spTgt spid="11"/>
                                        </p:tgtEl>
                                        <p:attrNameLst>
                                          <p:attrName>ppt_y</p:attrName>
                                        </p:attrNameLst>
                                      </p:cBhvr>
                                      <p:tavLst>
                                        <p:tav tm="0">
                                          <p:val>
                                            <p:strVal val="ppt_y"/>
                                          </p:val>
                                        </p:tav>
                                        <p:tav tm="100000">
                                          <p:val>
                                            <p:strVal val="1+ppt_h/2"/>
                                          </p:val>
                                        </p:tav>
                                      </p:tavLst>
                                    </p:anim>
                                    <p:set>
                                      <p:cBhvr>
                                        <p:cTn id="64" dur="1" fill="hold">
                                          <p:stCondLst>
                                            <p:cond delay="1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027"/>
                  </p:tgtEl>
                </p:cond>
              </p:nextCondLst>
            </p:seq>
          </p:childTnLst>
        </p:cTn>
      </p:par>
    </p:tnLst>
    <p:bldLst>
      <p:bldP spid="10" grpId="0" animBg="1"/>
      <p:bldP spid="10" grpId="1" animBg="1"/>
      <p:bldP spid="11" grpId="2" animBg="1"/>
      <p:bldP spid="11" grpId="3" animBg="1"/>
      <p:bldP spid="11" grpId="4" animBg="1"/>
      <p:bldP spid="11" grpId="5"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728" y="142853"/>
            <a:ext cx="7419996" cy="1928826"/>
          </a:xfrm>
        </p:spPr>
        <p:txBody>
          <a:bodyPr>
            <a:normAutofit/>
          </a:bodyPr>
          <a:lstStyle/>
          <a:p>
            <a:r>
              <a:rPr lang="ru-RU" sz="2000" b="1" dirty="0" smtClean="0"/>
              <a:t>Кто из героев Пушкина </a:t>
            </a:r>
          </a:p>
          <a:p>
            <a:pPr algn="ctr">
              <a:buNone/>
            </a:pPr>
            <a:r>
              <a:rPr lang="ru-RU" sz="2000" b="1" i="1" dirty="0" err="1" smtClean="0"/>
              <a:t>Помолясь</a:t>
            </a:r>
            <a:r>
              <a:rPr lang="ru-RU" sz="2000" b="1" i="1" dirty="0" smtClean="0"/>
              <a:t> усердно Богу,</a:t>
            </a:r>
          </a:p>
          <a:p>
            <a:pPr algn="ctr">
              <a:buNone/>
            </a:pPr>
            <a:r>
              <a:rPr lang="ru-RU" sz="2000" b="1" i="1" dirty="0" smtClean="0"/>
              <a:t>Отправляется в дорогу</a:t>
            </a:r>
          </a:p>
          <a:p>
            <a:pPr algn="ctr">
              <a:buNone/>
            </a:pPr>
            <a:r>
              <a:rPr lang="ru-RU" sz="2000" b="1" i="1" dirty="0" smtClean="0"/>
              <a:t>За красавицей-душой,</a:t>
            </a:r>
          </a:p>
          <a:p>
            <a:pPr algn="ctr">
              <a:buNone/>
            </a:pPr>
            <a:r>
              <a:rPr lang="ru-RU" sz="2000" b="1" i="1" dirty="0" smtClean="0"/>
              <a:t>За невестой молодой?</a:t>
            </a:r>
            <a:endParaRPr lang="ru-RU" sz="2000" b="1" i="1" dirty="0"/>
          </a:p>
        </p:txBody>
      </p:sp>
      <p:pic>
        <p:nvPicPr>
          <p:cNvPr id="4" name="Picture 2"/>
          <p:cNvPicPr>
            <a:picLocks noChangeAspect="1" noChangeArrowheads="1"/>
          </p:cNvPicPr>
          <p:nvPr/>
        </p:nvPicPr>
        <p:blipFill>
          <a:blip r:embed="rId2"/>
          <a:srcRect/>
          <a:stretch>
            <a:fillRect/>
          </a:stretch>
        </p:blipFill>
        <p:spPr bwMode="auto">
          <a:xfrm rot="16200000">
            <a:off x="-2821790" y="2821793"/>
            <a:ext cx="6858000" cy="1214414"/>
          </a:xfrm>
          <a:prstGeom prst="rect">
            <a:avLst/>
          </a:prstGeom>
          <a:noFill/>
          <a:ln w="9525">
            <a:noFill/>
            <a:miter lim="800000"/>
            <a:headEnd/>
            <a:tailEnd/>
          </a:ln>
          <a:effectLst/>
        </p:spPr>
      </p:pic>
      <p:sp>
        <p:nvSpPr>
          <p:cNvPr id="6" name="Управляющая кнопка: далее 5">
            <a:hlinkClick r:id="" action="ppaction://hlinkshowjump?jump=nextslide" highlightClick="1"/>
          </p:cNvPr>
          <p:cNvSpPr/>
          <p:nvPr/>
        </p:nvSpPr>
        <p:spPr>
          <a:xfrm>
            <a:off x="8530212" y="6387088"/>
            <a:ext cx="613788" cy="47091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050" name="Picture 2" descr="J:\школьная документация\школа\Дидактический материал по литературе\Презентации к урокам\Пушкин\Пушкин. Изучение в 5 классе\Иллюстрации к сказкам Пушкина\Scan10190.JPG"/>
          <p:cNvPicPr>
            <a:picLocks noChangeAspect="1" noChangeArrowheads="1"/>
          </p:cNvPicPr>
          <p:nvPr/>
        </p:nvPicPr>
        <p:blipFill>
          <a:blip r:embed="rId3"/>
          <a:srcRect/>
          <a:stretch>
            <a:fillRect/>
          </a:stretch>
        </p:blipFill>
        <p:spPr bwMode="auto">
          <a:xfrm>
            <a:off x="1285852" y="1928802"/>
            <a:ext cx="3177354" cy="2373315"/>
          </a:xfrm>
          <a:prstGeom prst="ellipse">
            <a:avLst/>
          </a:prstGeom>
          <a:ln>
            <a:noFill/>
          </a:ln>
          <a:effectLst>
            <a:softEdge rad="112500"/>
          </a:effectLst>
        </p:spPr>
      </p:pic>
      <p:pic>
        <p:nvPicPr>
          <p:cNvPr id="2051" name="Picture 3" descr="J:\школьная документация\школа\Дидактический материал по литературе\Презентации к урокам\Пушкин\Пушкин. Изучение в 5 классе\Иллюстрации к сказкам Пушкина\Scan10179.JPG"/>
          <p:cNvPicPr>
            <a:picLocks noChangeAspect="1" noChangeArrowheads="1"/>
          </p:cNvPicPr>
          <p:nvPr/>
        </p:nvPicPr>
        <p:blipFill>
          <a:blip r:embed="rId4" cstate="print"/>
          <a:srcRect/>
          <a:stretch>
            <a:fillRect/>
          </a:stretch>
        </p:blipFill>
        <p:spPr bwMode="auto">
          <a:xfrm>
            <a:off x="6429388" y="1142984"/>
            <a:ext cx="2584448" cy="3536112"/>
          </a:xfrm>
          <a:prstGeom prst="ellipse">
            <a:avLst/>
          </a:prstGeom>
          <a:ln>
            <a:noFill/>
          </a:ln>
          <a:effectLst>
            <a:softEdge rad="112500"/>
          </a:effectLst>
        </p:spPr>
      </p:pic>
      <p:pic>
        <p:nvPicPr>
          <p:cNvPr id="2052" name="Picture 4" descr="J:\школьная документация\школа\Дидактический материал по литературе\Презентации к урокам\Пушкин\Пушкин. Изучение в 5 классе\Иллюстрации к сказкам Пушкина\Scan10210.JPG"/>
          <p:cNvPicPr>
            <a:picLocks noChangeAspect="1" noChangeArrowheads="1"/>
          </p:cNvPicPr>
          <p:nvPr/>
        </p:nvPicPr>
        <p:blipFill>
          <a:blip r:embed="rId5"/>
          <a:srcRect/>
          <a:stretch>
            <a:fillRect/>
          </a:stretch>
        </p:blipFill>
        <p:spPr bwMode="auto">
          <a:xfrm>
            <a:off x="3643306" y="3714752"/>
            <a:ext cx="3199215" cy="2327277"/>
          </a:xfrm>
          <a:prstGeom prst="ellipse">
            <a:avLst/>
          </a:prstGeom>
          <a:ln>
            <a:noFill/>
          </a:ln>
          <a:effectLst>
            <a:softEdge rad="112500"/>
          </a:effectLst>
        </p:spPr>
      </p:pic>
      <p:sp>
        <p:nvSpPr>
          <p:cNvPr id="10" name="Пятно 1 9"/>
          <p:cNvSpPr/>
          <p:nvPr/>
        </p:nvSpPr>
        <p:spPr>
          <a:xfrm>
            <a:off x="857224" y="4857760"/>
            <a:ext cx="2500330" cy="1843094"/>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t>УМНИЦА!</a:t>
            </a:r>
            <a:endParaRPr lang="ru-RU" b="1" dirty="0"/>
          </a:p>
        </p:txBody>
      </p:sp>
      <p:sp>
        <p:nvSpPr>
          <p:cNvPr id="11" name="Пятно 1 10"/>
          <p:cNvSpPr/>
          <p:nvPr/>
        </p:nvSpPr>
        <p:spPr>
          <a:xfrm>
            <a:off x="6286480" y="5143512"/>
            <a:ext cx="2857520" cy="128586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t>ПОДУМАЙ!</a:t>
            </a:r>
            <a:endParaRPr lang="ru-RU" b="1" dirty="0"/>
          </a:p>
        </p:txBody>
      </p:sp>
      <p:sp>
        <p:nvSpPr>
          <p:cNvPr id="12" name="TextBox 11"/>
          <p:cNvSpPr txBox="1"/>
          <p:nvPr/>
        </p:nvSpPr>
        <p:spPr>
          <a:xfrm>
            <a:off x="7358082" y="4572008"/>
            <a:ext cx="944489" cy="369332"/>
          </a:xfrm>
          <a:prstGeom prst="rect">
            <a:avLst/>
          </a:prstGeom>
          <a:noFill/>
        </p:spPr>
        <p:txBody>
          <a:bodyPr wrap="none" rtlCol="0">
            <a:spAutoFit/>
          </a:bodyPr>
          <a:lstStyle/>
          <a:p>
            <a:r>
              <a:rPr lang="ru-RU" dirty="0" smtClean="0"/>
              <a:t>Елисей </a:t>
            </a:r>
            <a:endParaRPr lang="ru-RU" dirty="0"/>
          </a:p>
        </p:txBody>
      </p:sp>
      <p:sp>
        <p:nvSpPr>
          <p:cNvPr id="13" name="TextBox 12"/>
          <p:cNvSpPr txBox="1"/>
          <p:nvPr/>
        </p:nvSpPr>
        <p:spPr>
          <a:xfrm>
            <a:off x="1357290" y="4000504"/>
            <a:ext cx="915635" cy="369332"/>
          </a:xfrm>
          <a:prstGeom prst="rect">
            <a:avLst/>
          </a:prstGeom>
          <a:noFill/>
        </p:spPr>
        <p:txBody>
          <a:bodyPr wrap="none" rtlCol="0">
            <a:spAutoFit/>
          </a:bodyPr>
          <a:lstStyle/>
          <a:p>
            <a:r>
              <a:rPr lang="ru-RU" dirty="0" smtClean="0"/>
              <a:t>Гвидон </a:t>
            </a:r>
            <a:endParaRPr lang="ru-RU" dirty="0"/>
          </a:p>
        </p:txBody>
      </p:sp>
      <p:sp>
        <p:nvSpPr>
          <p:cNvPr id="14" name="TextBox 13"/>
          <p:cNvSpPr txBox="1"/>
          <p:nvPr/>
        </p:nvSpPr>
        <p:spPr>
          <a:xfrm>
            <a:off x="4857752" y="6000768"/>
            <a:ext cx="801823" cy="369332"/>
          </a:xfrm>
          <a:prstGeom prst="rect">
            <a:avLst/>
          </a:prstGeom>
          <a:noFill/>
        </p:spPr>
        <p:txBody>
          <a:bodyPr wrap="none" rtlCol="0">
            <a:spAutoFit/>
          </a:bodyPr>
          <a:lstStyle/>
          <a:p>
            <a:r>
              <a:rPr lang="ru-RU" dirty="0" smtClean="0"/>
              <a:t>Дадон</a:t>
            </a:r>
            <a:endParaRPr lang="ru-RU"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50"/>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p:cBhvr>
                                        <p:cTn id="6" dur="2000" fill="hold"/>
                                        <p:tgtEl>
                                          <p:spTgt spid="2050"/>
                                        </p:tgtEl>
                                        <p:attrNameLst>
                                          <p:attrName>fillcolor</p:attrName>
                                        </p:attrNameLst>
                                      </p:cBhvr>
                                      <p:to>
                                        <a:schemeClr val="accent2"/>
                                      </p:to>
                                    </p:animClr>
                                    <p:set>
                                      <p:cBhvr>
                                        <p:cTn id="7" dur="2000" fill="hold"/>
                                        <p:tgtEl>
                                          <p:spTgt spid="2050"/>
                                        </p:tgtEl>
                                        <p:attrNameLst>
                                          <p:attrName>fill.type</p:attrName>
                                        </p:attrNameLst>
                                      </p:cBhvr>
                                      <p:to>
                                        <p:strVal val="solid"/>
                                      </p:to>
                                    </p:set>
                                    <p:set>
                                      <p:cBhvr>
                                        <p:cTn id="8" dur="2000" fill="hold"/>
                                        <p:tgtEl>
                                          <p:spTgt spid="2050"/>
                                        </p:tgtEl>
                                        <p:attrNameLst>
                                          <p:attrName>fill.on</p:attrName>
                                        </p:attrNameLst>
                                      </p:cBhvr>
                                      <p:to>
                                        <p:strVal val="true"/>
                                      </p:to>
                                    </p:set>
                                  </p:childTnLst>
                                </p:cTn>
                              </p:par>
                            </p:childTnLst>
                          </p:cTn>
                        </p:par>
                        <p:par>
                          <p:cTn id="9" fill="hold">
                            <p:stCondLst>
                              <p:cond delay="2000"/>
                            </p:stCondLst>
                            <p:childTnLst>
                              <p:par>
                                <p:cTn id="10" presetID="48" presetClass="entr" presetSubtype="0" accel="50000" fill="hold" grpId="0" nodeType="afterEffect">
                                  <p:stCondLst>
                                    <p:cond delay="1500"/>
                                  </p:stCondLst>
                                  <p:childTnLst>
                                    <p:set>
                                      <p:cBhvr>
                                        <p:cTn id="11" dur="1" fill="hold">
                                          <p:stCondLst>
                                            <p:cond delay="0"/>
                                          </p:stCondLst>
                                        </p:cTn>
                                        <p:tgtEl>
                                          <p:spTgt spid="11"/>
                                        </p:tgtEl>
                                        <p:attrNameLst>
                                          <p:attrName>style.visibility</p:attrName>
                                        </p:attrNameLst>
                                      </p:cBhvr>
                                      <p:to>
                                        <p:strVal val="visible"/>
                                      </p:to>
                                    </p:set>
                                    <p:anim calcmode="lin" valueType="num">
                                      <p:cBhvr>
                                        <p:cTn id="12" dur="2000" fill="hold"/>
                                        <p:tgtEl>
                                          <p:spTgt spid="11"/>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3" dur="2000" fill="hold"/>
                                        <p:tgtEl>
                                          <p:spTgt spid="11"/>
                                        </p:tgtEl>
                                        <p:attrNameLst>
                                          <p:attrName>ppt_x</p:attrName>
                                        </p:attrNameLst>
                                      </p:cBhvr>
                                      <p:tavLst>
                                        <p:tav tm="0">
                                          <p:val>
                                            <p:fltVal val="-1"/>
                                          </p:val>
                                        </p:tav>
                                        <p:tav tm="50000">
                                          <p:val>
                                            <p:fltVal val="0.95"/>
                                          </p:val>
                                        </p:tav>
                                        <p:tav tm="100000">
                                          <p:val>
                                            <p:strVal val="#ppt_x"/>
                                          </p:val>
                                        </p:tav>
                                      </p:tavLst>
                                    </p:anim>
                                    <p:anim calcmode="lin" valueType="num">
                                      <p:cBhvr>
                                        <p:cTn id="14" dur="2000" fill="hold"/>
                                        <p:tgtEl>
                                          <p:spTgt spid="11"/>
                                        </p:tgtEl>
                                        <p:attrNameLst>
                                          <p:attrName>ppt_y</p:attrName>
                                        </p:attrNameLst>
                                      </p:cBhvr>
                                      <p:tavLst>
                                        <p:tav tm="0">
                                          <p:val>
                                            <p:strVal val="#ppt_y"/>
                                          </p:val>
                                        </p:tav>
                                        <p:tav tm="100000">
                                          <p:val>
                                            <p:strVal val="#ppt_y"/>
                                          </p:val>
                                        </p:tav>
                                      </p:tavLst>
                                    </p:anim>
                                    <p:animEffect transition="in" filter="fade">
                                      <p:cBhvr>
                                        <p:cTn id="15" dur="2000"/>
                                        <p:tgtEl>
                                          <p:spTgt spid="11"/>
                                        </p:tgtEl>
                                      </p:cBhvr>
                                    </p:animEffect>
                                  </p:childTnLst>
                                </p:cTn>
                              </p:par>
                            </p:childTnLst>
                          </p:cTn>
                        </p:par>
                        <p:par>
                          <p:cTn id="16" fill="hold">
                            <p:stCondLst>
                              <p:cond delay="5500"/>
                            </p:stCondLst>
                            <p:childTnLst>
                              <p:par>
                                <p:cTn id="17" presetID="2" presetClass="exit" presetSubtype="4" fill="hold" grpId="1" nodeType="afterEffect">
                                  <p:stCondLst>
                                    <p:cond delay="1500"/>
                                  </p:stCondLst>
                                  <p:childTnLst>
                                    <p:anim calcmode="lin" valueType="num">
                                      <p:cBhvr additive="base">
                                        <p:cTn id="18" dur="2000"/>
                                        <p:tgtEl>
                                          <p:spTgt spid="11"/>
                                        </p:tgtEl>
                                        <p:attrNameLst>
                                          <p:attrName>ppt_x</p:attrName>
                                        </p:attrNameLst>
                                      </p:cBhvr>
                                      <p:tavLst>
                                        <p:tav tm="0">
                                          <p:val>
                                            <p:strVal val="ppt_x"/>
                                          </p:val>
                                        </p:tav>
                                        <p:tav tm="100000">
                                          <p:val>
                                            <p:strVal val="ppt_x"/>
                                          </p:val>
                                        </p:tav>
                                      </p:tavLst>
                                    </p:anim>
                                    <p:anim calcmode="lin" valueType="num">
                                      <p:cBhvr additive="base">
                                        <p:cTn id="19" dur="2000"/>
                                        <p:tgtEl>
                                          <p:spTgt spid="11"/>
                                        </p:tgtEl>
                                        <p:attrNameLst>
                                          <p:attrName>ppt_y</p:attrName>
                                        </p:attrNameLst>
                                      </p:cBhvr>
                                      <p:tavLst>
                                        <p:tav tm="0">
                                          <p:val>
                                            <p:strVal val="ppt_y"/>
                                          </p:val>
                                        </p:tav>
                                        <p:tav tm="100000">
                                          <p:val>
                                            <p:strVal val="1+ppt_h/2"/>
                                          </p:val>
                                        </p:tav>
                                      </p:tavLst>
                                    </p:anim>
                                    <p:set>
                                      <p:cBhvr>
                                        <p:cTn id="20" dur="1" fill="hold">
                                          <p:stCondLst>
                                            <p:cond delay="1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2050"/>
                  </p:tgtEl>
                </p:cond>
              </p:nextCondLst>
            </p:seq>
            <p:seq concurrent="1" nextAc="seek">
              <p:cTn id="21" restart="whenNotActive" fill="hold" evtFilter="cancelBubble" nodeType="interactiveSeq">
                <p:stCondLst>
                  <p:cond evt="onClick" delay="0">
                    <p:tgtEl>
                      <p:spTgt spid="2051"/>
                    </p:tgtEl>
                  </p:cond>
                </p:stCondLst>
                <p:endSync evt="end" delay="0">
                  <p:rtn val="all"/>
                </p:endSync>
                <p:childTnLst>
                  <p:par>
                    <p:cTn id="22" fill="hold">
                      <p:stCondLst>
                        <p:cond delay="0"/>
                      </p:stCondLst>
                      <p:childTnLst>
                        <p:par>
                          <p:cTn id="23" fill="hold">
                            <p:stCondLst>
                              <p:cond delay="0"/>
                            </p:stCondLst>
                            <p:childTnLst>
                              <p:par>
                                <p:cTn id="24" presetID="1" presetClass="emph" presetSubtype="2" fill="hold" nodeType="clickEffect">
                                  <p:stCondLst>
                                    <p:cond delay="0"/>
                                  </p:stCondLst>
                                  <p:childTnLst>
                                    <p:animClr clrSpc="rgb">
                                      <p:cBhvr>
                                        <p:cTn id="25" dur="2000" fill="hold"/>
                                        <p:tgtEl>
                                          <p:spTgt spid="2051"/>
                                        </p:tgtEl>
                                        <p:attrNameLst>
                                          <p:attrName>fillcolor</p:attrName>
                                        </p:attrNameLst>
                                      </p:cBhvr>
                                      <p:to>
                                        <a:schemeClr val="accent2"/>
                                      </p:to>
                                    </p:animClr>
                                    <p:set>
                                      <p:cBhvr>
                                        <p:cTn id="26" dur="2000" fill="hold"/>
                                        <p:tgtEl>
                                          <p:spTgt spid="2051"/>
                                        </p:tgtEl>
                                        <p:attrNameLst>
                                          <p:attrName>fill.type</p:attrName>
                                        </p:attrNameLst>
                                      </p:cBhvr>
                                      <p:to>
                                        <p:strVal val="solid"/>
                                      </p:to>
                                    </p:set>
                                    <p:set>
                                      <p:cBhvr>
                                        <p:cTn id="27" dur="2000" fill="hold"/>
                                        <p:tgtEl>
                                          <p:spTgt spid="2051"/>
                                        </p:tgtEl>
                                        <p:attrNameLst>
                                          <p:attrName>fill.on</p:attrName>
                                        </p:attrNameLst>
                                      </p:cBhvr>
                                      <p:to>
                                        <p:strVal val="true"/>
                                      </p:to>
                                    </p:set>
                                  </p:childTnLst>
                                </p:cTn>
                              </p:par>
                            </p:childTnLst>
                          </p:cTn>
                        </p:par>
                        <p:par>
                          <p:cTn id="28" fill="hold">
                            <p:stCondLst>
                              <p:cond delay="2000"/>
                            </p:stCondLst>
                            <p:childTnLst>
                              <p:par>
                                <p:cTn id="29" presetID="55" presetClass="entr" presetSubtype="0" fill="hold" grpId="0" nodeType="afterEffect">
                                  <p:stCondLst>
                                    <p:cond delay="2000"/>
                                  </p:stCondLst>
                                  <p:childTnLst>
                                    <p:set>
                                      <p:cBhvr>
                                        <p:cTn id="30" dur="1" fill="hold">
                                          <p:stCondLst>
                                            <p:cond delay="0"/>
                                          </p:stCondLst>
                                        </p:cTn>
                                        <p:tgtEl>
                                          <p:spTgt spid="10"/>
                                        </p:tgtEl>
                                        <p:attrNameLst>
                                          <p:attrName>style.visibility</p:attrName>
                                        </p:attrNameLst>
                                      </p:cBhvr>
                                      <p:to>
                                        <p:strVal val="visible"/>
                                      </p:to>
                                    </p:set>
                                    <p:anim calcmode="lin" valueType="num">
                                      <p:cBhvr>
                                        <p:cTn id="31" dur="2000" fill="hold"/>
                                        <p:tgtEl>
                                          <p:spTgt spid="10"/>
                                        </p:tgtEl>
                                        <p:attrNameLst>
                                          <p:attrName>ppt_w</p:attrName>
                                        </p:attrNameLst>
                                      </p:cBhvr>
                                      <p:tavLst>
                                        <p:tav tm="0">
                                          <p:val>
                                            <p:strVal val="#ppt_w*0.70"/>
                                          </p:val>
                                        </p:tav>
                                        <p:tav tm="100000">
                                          <p:val>
                                            <p:strVal val="#ppt_w"/>
                                          </p:val>
                                        </p:tav>
                                      </p:tavLst>
                                    </p:anim>
                                    <p:anim calcmode="lin" valueType="num">
                                      <p:cBhvr>
                                        <p:cTn id="32" dur="2000" fill="hold"/>
                                        <p:tgtEl>
                                          <p:spTgt spid="10"/>
                                        </p:tgtEl>
                                        <p:attrNameLst>
                                          <p:attrName>ppt_h</p:attrName>
                                        </p:attrNameLst>
                                      </p:cBhvr>
                                      <p:tavLst>
                                        <p:tav tm="0">
                                          <p:val>
                                            <p:strVal val="#ppt_h"/>
                                          </p:val>
                                        </p:tav>
                                        <p:tav tm="100000">
                                          <p:val>
                                            <p:strVal val="#ppt_h"/>
                                          </p:val>
                                        </p:tav>
                                      </p:tavLst>
                                    </p:anim>
                                    <p:animEffect transition="in" filter="fade">
                                      <p:cBhvr>
                                        <p:cTn id="33" dur="2000"/>
                                        <p:tgtEl>
                                          <p:spTgt spid="10"/>
                                        </p:tgtEl>
                                      </p:cBhvr>
                                    </p:animEffect>
                                  </p:childTnLst>
                                </p:cTn>
                              </p:par>
                            </p:childTnLst>
                          </p:cTn>
                        </p:par>
                        <p:par>
                          <p:cTn id="34" fill="hold">
                            <p:stCondLst>
                              <p:cond delay="6000"/>
                            </p:stCondLst>
                            <p:childTnLst>
                              <p:par>
                                <p:cTn id="35" presetID="2" presetClass="exit" presetSubtype="6" fill="hold" grpId="1" nodeType="afterEffect">
                                  <p:stCondLst>
                                    <p:cond delay="1500"/>
                                  </p:stCondLst>
                                  <p:childTnLst>
                                    <p:anim calcmode="lin" valueType="num">
                                      <p:cBhvr additive="base">
                                        <p:cTn id="36" dur="2000"/>
                                        <p:tgtEl>
                                          <p:spTgt spid="10"/>
                                        </p:tgtEl>
                                        <p:attrNameLst>
                                          <p:attrName>ppt_x</p:attrName>
                                        </p:attrNameLst>
                                      </p:cBhvr>
                                      <p:tavLst>
                                        <p:tav tm="0">
                                          <p:val>
                                            <p:strVal val="ppt_x"/>
                                          </p:val>
                                        </p:tav>
                                        <p:tav tm="100000">
                                          <p:val>
                                            <p:strVal val="1+ppt_w/2"/>
                                          </p:val>
                                        </p:tav>
                                      </p:tavLst>
                                    </p:anim>
                                    <p:anim calcmode="lin" valueType="num">
                                      <p:cBhvr additive="base">
                                        <p:cTn id="37" dur="2000"/>
                                        <p:tgtEl>
                                          <p:spTgt spid="10"/>
                                        </p:tgtEl>
                                        <p:attrNameLst>
                                          <p:attrName>ppt_y</p:attrName>
                                        </p:attrNameLst>
                                      </p:cBhvr>
                                      <p:tavLst>
                                        <p:tav tm="0">
                                          <p:val>
                                            <p:strVal val="ppt_y"/>
                                          </p:val>
                                        </p:tav>
                                        <p:tav tm="100000">
                                          <p:val>
                                            <p:strVal val="1+ppt_h/2"/>
                                          </p:val>
                                        </p:tav>
                                      </p:tavLst>
                                    </p:anim>
                                    <p:set>
                                      <p:cBhvr>
                                        <p:cTn id="38" dur="1" fill="hold">
                                          <p:stCondLst>
                                            <p:cond delay="1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2051"/>
                  </p:tgtEl>
                </p:cond>
              </p:nextCondLst>
            </p:seq>
            <p:seq concurrent="1" nextAc="seek">
              <p:cTn id="39" restart="whenNotActive" fill="hold" evtFilter="cancelBubble" nodeType="interactiveSeq">
                <p:stCondLst>
                  <p:cond evt="onClick" delay="0">
                    <p:tgtEl>
                      <p:spTgt spid="2052"/>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p:cBhvr>
                                        <p:cTn id="43" dur="2000" fill="hold"/>
                                        <p:tgtEl>
                                          <p:spTgt spid="2052"/>
                                        </p:tgtEl>
                                        <p:attrNameLst>
                                          <p:attrName>fillcolor</p:attrName>
                                        </p:attrNameLst>
                                      </p:cBhvr>
                                      <p:to>
                                        <a:schemeClr val="accent2"/>
                                      </p:to>
                                    </p:animClr>
                                    <p:set>
                                      <p:cBhvr>
                                        <p:cTn id="44" dur="2000" fill="hold"/>
                                        <p:tgtEl>
                                          <p:spTgt spid="2052"/>
                                        </p:tgtEl>
                                        <p:attrNameLst>
                                          <p:attrName>fill.type</p:attrName>
                                        </p:attrNameLst>
                                      </p:cBhvr>
                                      <p:to>
                                        <p:strVal val="solid"/>
                                      </p:to>
                                    </p:set>
                                    <p:set>
                                      <p:cBhvr>
                                        <p:cTn id="45" dur="2000" fill="hold"/>
                                        <p:tgtEl>
                                          <p:spTgt spid="2052"/>
                                        </p:tgtEl>
                                        <p:attrNameLst>
                                          <p:attrName>fill.on</p:attrName>
                                        </p:attrNameLst>
                                      </p:cBhvr>
                                      <p:to>
                                        <p:strVal val="true"/>
                                      </p:to>
                                    </p:set>
                                  </p:childTnLst>
                                </p:cTn>
                              </p:par>
                            </p:childTnLst>
                          </p:cTn>
                        </p:par>
                        <p:par>
                          <p:cTn id="46" fill="hold">
                            <p:stCondLst>
                              <p:cond delay="2000"/>
                            </p:stCondLst>
                            <p:childTnLst>
                              <p:par>
                                <p:cTn id="47" presetID="2" presetClass="entr" presetSubtype="12" fill="hold" grpId="2" nodeType="afterEffect">
                                  <p:stCondLst>
                                    <p:cond delay="150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2000" fill="hold"/>
                                        <p:tgtEl>
                                          <p:spTgt spid="11"/>
                                        </p:tgtEl>
                                        <p:attrNameLst>
                                          <p:attrName>ppt_x</p:attrName>
                                        </p:attrNameLst>
                                      </p:cBhvr>
                                      <p:tavLst>
                                        <p:tav tm="0">
                                          <p:val>
                                            <p:strVal val="0-#ppt_w/2"/>
                                          </p:val>
                                        </p:tav>
                                        <p:tav tm="100000">
                                          <p:val>
                                            <p:strVal val="#ppt_x"/>
                                          </p:val>
                                        </p:tav>
                                      </p:tavLst>
                                    </p:anim>
                                    <p:anim calcmode="lin" valueType="num">
                                      <p:cBhvr additive="base">
                                        <p:cTn id="50" dur="2000" fill="hold"/>
                                        <p:tgtEl>
                                          <p:spTgt spid="11"/>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 presetClass="exit" presetSubtype="5" fill="hold" grpId="3" nodeType="afterEffect">
                                  <p:stCondLst>
                                    <p:cond delay="1500"/>
                                  </p:stCondLst>
                                  <p:childTnLst>
                                    <p:animEffect transition="out" filter="blinds(vertical)">
                                      <p:cBhvr>
                                        <p:cTn id="53" dur="2000"/>
                                        <p:tgtEl>
                                          <p:spTgt spid="11"/>
                                        </p:tgtEl>
                                      </p:cBhvr>
                                    </p:animEffect>
                                    <p:set>
                                      <p:cBhvr>
                                        <p:cTn id="54" dur="1" fill="hold">
                                          <p:stCondLst>
                                            <p:cond delay="1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2052"/>
                  </p:tgtEl>
                </p:cond>
              </p:nextCondLst>
            </p:seq>
          </p:childTnLst>
        </p:cTn>
      </p:par>
    </p:tnLst>
    <p:bldLst>
      <p:bldP spid="10" grpId="0" animBg="1"/>
      <p:bldP spid="10" grpId="1" animBg="1"/>
      <p:bldP spid="11" grpId="0" animBg="1"/>
      <p:bldP spid="11" grpId="1" animBg="1"/>
      <p:bldP spid="11" grpId="2" animBg="1"/>
      <p:bldP spid="11" grpId="3"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285852" y="285729"/>
            <a:ext cx="7705748" cy="1214446"/>
          </a:xfrm>
        </p:spPr>
        <p:txBody>
          <a:bodyPr/>
          <a:lstStyle/>
          <a:p>
            <a:r>
              <a:rPr lang="ru-RU" b="1" dirty="0" smtClean="0">
                <a:effectLst>
                  <a:outerShdw blurRad="38100" dist="38100" dir="2700000" algn="tl">
                    <a:srgbClr val="000000">
                      <a:alpha val="43137"/>
                    </a:srgbClr>
                  </a:outerShdw>
                </a:effectLst>
              </a:rPr>
              <a:t>Каков был рост сына царя </a:t>
            </a:r>
            <a:r>
              <a:rPr lang="ru-RU" b="1" dirty="0" err="1" smtClean="0">
                <a:effectLst>
                  <a:outerShdw blurRad="38100" dist="38100" dir="2700000" algn="tl">
                    <a:srgbClr val="000000">
                      <a:alpha val="43137"/>
                    </a:srgbClr>
                  </a:outerShdw>
                </a:effectLst>
              </a:rPr>
              <a:t>Салтана</a:t>
            </a:r>
            <a:r>
              <a:rPr lang="ru-RU" b="1" dirty="0" smtClean="0">
                <a:effectLst>
                  <a:outerShdw blurRad="38100" dist="38100" dir="2700000" algn="tl">
                    <a:srgbClr val="000000">
                      <a:alpha val="43137"/>
                    </a:srgbClr>
                  </a:outerShdw>
                </a:effectLst>
              </a:rPr>
              <a:t> при рождении?</a:t>
            </a:r>
            <a:endParaRPr lang="ru-RU" b="1" dirty="0">
              <a:effectLst>
                <a:outerShdw blurRad="38100" dist="38100" dir="2700000" algn="tl">
                  <a:srgbClr val="000000">
                    <a:alpha val="43137"/>
                  </a:srgbClr>
                </a:outerShdw>
              </a:effectLst>
            </a:endParaRPr>
          </a:p>
        </p:txBody>
      </p:sp>
      <p:pic>
        <p:nvPicPr>
          <p:cNvPr id="4" name="Picture 2"/>
          <p:cNvPicPr>
            <a:picLocks noChangeAspect="1" noChangeArrowheads="1"/>
          </p:cNvPicPr>
          <p:nvPr/>
        </p:nvPicPr>
        <p:blipFill>
          <a:blip r:embed="rId2"/>
          <a:srcRect/>
          <a:stretch>
            <a:fillRect/>
          </a:stretch>
        </p:blipFill>
        <p:spPr bwMode="auto">
          <a:xfrm rot="16200000">
            <a:off x="-2893231" y="2893230"/>
            <a:ext cx="6858001" cy="1071537"/>
          </a:xfrm>
          <a:prstGeom prst="rect">
            <a:avLst/>
          </a:prstGeom>
          <a:noFill/>
          <a:ln w="9525">
            <a:noFill/>
            <a:miter lim="800000"/>
            <a:headEnd/>
            <a:tailEnd/>
          </a:ln>
          <a:effectLst/>
        </p:spPr>
      </p:pic>
      <p:pic>
        <p:nvPicPr>
          <p:cNvPr id="3074" name="Picture 2" descr="J:\школьная документация\школа\Дидактический материал по литературе\Презентации к урокам\Пушкин\Пушкин. Изучение в 5 классе\Иллюстрации к сказкам Пушкина\Scan10184.JPG"/>
          <p:cNvPicPr>
            <a:picLocks noChangeAspect="1" noChangeArrowheads="1"/>
          </p:cNvPicPr>
          <p:nvPr/>
        </p:nvPicPr>
        <p:blipFill>
          <a:blip r:embed="rId3"/>
          <a:srcRect/>
          <a:stretch>
            <a:fillRect/>
          </a:stretch>
        </p:blipFill>
        <p:spPr bwMode="auto">
          <a:xfrm>
            <a:off x="4572000" y="3500438"/>
            <a:ext cx="3862860" cy="2868618"/>
          </a:xfrm>
          <a:prstGeom prst="rect">
            <a:avLst/>
          </a:prstGeom>
          <a:ln>
            <a:noFill/>
          </a:ln>
          <a:effectLst>
            <a:outerShdw blurRad="292100" dist="139700" dir="2700000" algn="tl" rotWithShape="0">
              <a:srgbClr val="333333">
                <a:alpha val="65000"/>
              </a:srgbClr>
            </a:outerShdw>
          </a:effectLst>
        </p:spPr>
      </p:pic>
      <p:sp>
        <p:nvSpPr>
          <p:cNvPr id="6" name="Облако 5"/>
          <p:cNvSpPr/>
          <p:nvPr/>
        </p:nvSpPr>
        <p:spPr>
          <a:xfrm>
            <a:off x="1428728" y="1571612"/>
            <a:ext cx="2500330" cy="134302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t>Сажень</a:t>
            </a:r>
            <a:r>
              <a:rPr lang="ru-RU" dirty="0" smtClean="0"/>
              <a:t> </a:t>
            </a:r>
            <a:endParaRPr lang="ru-RU" dirty="0"/>
          </a:p>
        </p:txBody>
      </p:sp>
      <p:sp>
        <p:nvSpPr>
          <p:cNvPr id="7" name="Облако 6"/>
          <p:cNvSpPr/>
          <p:nvPr/>
        </p:nvSpPr>
        <p:spPr>
          <a:xfrm>
            <a:off x="1357290" y="3143248"/>
            <a:ext cx="2500330" cy="134302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t>Локоть</a:t>
            </a:r>
            <a:r>
              <a:rPr lang="ru-RU" dirty="0" smtClean="0"/>
              <a:t> </a:t>
            </a:r>
            <a:endParaRPr lang="ru-RU" dirty="0"/>
          </a:p>
        </p:txBody>
      </p:sp>
      <p:sp>
        <p:nvSpPr>
          <p:cNvPr id="8" name="Облако 7"/>
          <p:cNvSpPr/>
          <p:nvPr/>
        </p:nvSpPr>
        <p:spPr>
          <a:xfrm>
            <a:off x="1214414" y="4929198"/>
            <a:ext cx="2500330" cy="134302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t>Аршин</a:t>
            </a:r>
            <a:r>
              <a:rPr lang="ru-RU" dirty="0" smtClean="0"/>
              <a:t> </a:t>
            </a:r>
            <a:endParaRPr lang="ru-RU" dirty="0"/>
          </a:p>
        </p:txBody>
      </p:sp>
      <p:sp>
        <p:nvSpPr>
          <p:cNvPr id="9" name="Овальная выноска 8"/>
          <p:cNvSpPr/>
          <p:nvPr/>
        </p:nvSpPr>
        <p:spPr>
          <a:xfrm>
            <a:off x="4357686" y="1214422"/>
            <a:ext cx="2200284" cy="1184152"/>
          </a:xfrm>
          <a:prstGeom prst="wedgeEllipseCallout">
            <a:avLst>
              <a:gd name="adj1" fmla="val 64200"/>
              <a:gd name="adj2" fmla="val 173982"/>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t>УМНИЦА!</a:t>
            </a:r>
            <a:endParaRPr lang="ru-RU" sz="2400" b="1" dirty="0"/>
          </a:p>
        </p:txBody>
      </p:sp>
      <p:sp>
        <p:nvSpPr>
          <p:cNvPr id="10" name="Овальная выноска 9"/>
          <p:cNvSpPr/>
          <p:nvPr/>
        </p:nvSpPr>
        <p:spPr>
          <a:xfrm>
            <a:off x="6357950" y="1142984"/>
            <a:ext cx="2643206" cy="1184152"/>
          </a:xfrm>
          <a:prstGeom prst="wedgeEllipseCallout">
            <a:avLst>
              <a:gd name="adj1" fmla="val -23224"/>
              <a:gd name="adj2" fmla="val 185012"/>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t>Ответ неправильный</a:t>
            </a:r>
            <a:r>
              <a:rPr lang="ru-RU" dirty="0" smtClean="0"/>
              <a:t>!</a:t>
            </a:r>
            <a:endParaRPr lang="ru-RU" dirty="0"/>
          </a:p>
        </p:txBody>
      </p:sp>
      <p:sp>
        <p:nvSpPr>
          <p:cNvPr id="11" name="Управляющая кнопка: далее 10">
            <a:hlinkClick r:id="" action="ppaction://hlinkshowjump?jump=nextslide" highlightClick="1"/>
          </p:cNvPr>
          <p:cNvSpPr/>
          <p:nvPr/>
        </p:nvSpPr>
        <p:spPr>
          <a:xfrm>
            <a:off x="8530212" y="6387088"/>
            <a:ext cx="613788" cy="47091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p:cBhvr>
                                        <p:cTn id="6" dur="2000" fill="hold"/>
                                        <p:tgtEl>
                                          <p:spTgt spid="6"/>
                                        </p:tgtEl>
                                        <p:attrNameLst>
                                          <p:attrName>fillcolor</p:attrName>
                                        </p:attrNameLst>
                                      </p:cBhvr>
                                      <p:to>
                                        <a:schemeClr val="accent2"/>
                                      </p:to>
                                    </p:animClr>
                                    <p:set>
                                      <p:cBhvr>
                                        <p:cTn id="7" dur="2000" fill="hold"/>
                                        <p:tgtEl>
                                          <p:spTgt spid="6"/>
                                        </p:tgtEl>
                                        <p:attrNameLst>
                                          <p:attrName>fill.type</p:attrName>
                                        </p:attrNameLst>
                                      </p:cBhvr>
                                      <p:to>
                                        <p:strVal val="solid"/>
                                      </p:to>
                                    </p:set>
                                    <p:set>
                                      <p:cBhvr>
                                        <p:cTn id="8" dur="2000" fill="hold"/>
                                        <p:tgtEl>
                                          <p:spTgt spid="6"/>
                                        </p:tgtEl>
                                        <p:attrNameLst>
                                          <p:attrName>fill.on</p:attrName>
                                        </p:attrNameLst>
                                      </p:cBhvr>
                                      <p:to>
                                        <p:strVal val="true"/>
                                      </p:to>
                                    </p:set>
                                  </p:childTnLst>
                                </p:cTn>
                              </p:par>
                            </p:childTnLst>
                          </p:cTn>
                        </p:par>
                        <p:par>
                          <p:cTn id="9" fill="hold">
                            <p:stCondLst>
                              <p:cond delay="2000"/>
                            </p:stCondLst>
                            <p:childTnLst>
                              <p:par>
                                <p:cTn id="10" presetID="53" presetClass="entr" presetSubtype="0" fill="hold" grpId="0" nodeType="afterEffect">
                                  <p:stCondLst>
                                    <p:cond delay="1500"/>
                                  </p:stCondLst>
                                  <p:childTnLst>
                                    <p:set>
                                      <p:cBhvr>
                                        <p:cTn id="11" dur="1" fill="hold">
                                          <p:stCondLst>
                                            <p:cond delay="0"/>
                                          </p:stCondLst>
                                        </p:cTn>
                                        <p:tgtEl>
                                          <p:spTgt spid="10"/>
                                        </p:tgtEl>
                                        <p:attrNameLst>
                                          <p:attrName>style.visibility</p:attrName>
                                        </p:attrNameLst>
                                      </p:cBhvr>
                                      <p:to>
                                        <p:strVal val="visible"/>
                                      </p:to>
                                    </p:set>
                                    <p:anim calcmode="lin" valueType="num">
                                      <p:cBhvr>
                                        <p:cTn id="12" dur="2000" fill="hold"/>
                                        <p:tgtEl>
                                          <p:spTgt spid="10"/>
                                        </p:tgtEl>
                                        <p:attrNameLst>
                                          <p:attrName>ppt_w</p:attrName>
                                        </p:attrNameLst>
                                      </p:cBhvr>
                                      <p:tavLst>
                                        <p:tav tm="0">
                                          <p:val>
                                            <p:fltVal val="0"/>
                                          </p:val>
                                        </p:tav>
                                        <p:tav tm="100000">
                                          <p:val>
                                            <p:strVal val="#ppt_w"/>
                                          </p:val>
                                        </p:tav>
                                      </p:tavLst>
                                    </p:anim>
                                    <p:anim calcmode="lin" valueType="num">
                                      <p:cBhvr>
                                        <p:cTn id="13" dur="2000" fill="hold"/>
                                        <p:tgtEl>
                                          <p:spTgt spid="10"/>
                                        </p:tgtEl>
                                        <p:attrNameLst>
                                          <p:attrName>ppt_h</p:attrName>
                                        </p:attrNameLst>
                                      </p:cBhvr>
                                      <p:tavLst>
                                        <p:tav tm="0">
                                          <p:val>
                                            <p:fltVal val="0"/>
                                          </p:val>
                                        </p:tav>
                                        <p:tav tm="100000">
                                          <p:val>
                                            <p:strVal val="#ppt_h"/>
                                          </p:val>
                                        </p:tav>
                                      </p:tavLst>
                                    </p:anim>
                                    <p:animEffect transition="in" filter="fade">
                                      <p:cBhvr>
                                        <p:cTn id="14" dur="2000"/>
                                        <p:tgtEl>
                                          <p:spTgt spid="10"/>
                                        </p:tgtEl>
                                      </p:cBhvr>
                                    </p:animEffect>
                                  </p:childTnLst>
                                </p:cTn>
                              </p:par>
                            </p:childTnLst>
                          </p:cTn>
                        </p:par>
                        <p:par>
                          <p:cTn id="15" fill="hold">
                            <p:stCondLst>
                              <p:cond delay="5500"/>
                            </p:stCondLst>
                            <p:childTnLst>
                              <p:par>
                                <p:cTn id="16" presetID="2" presetClass="exit" presetSubtype="6" fill="hold" grpId="1" nodeType="afterEffect">
                                  <p:stCondLst>
                                    <p:cond delay="1500"/>
                                  </p:stCondLst>
                                  <p:childTnLst>
                                    <p:anim calcmode="lin" valueType="num">
                                      <p:cBhvr additive="base">
                                        <p:cTn id="17" dur="2000"/>
                                        <p:tgtEl>
                                          <p:spTgt spid="10"/>
                                        </p:tgtEl>
                                        <p:attrNameLst>
                                          <p:attrName>ppt_x</p:attrName>
                                        </p:attrNameLst>
                                      </p:cBhvr>
                                      <p:tavLst>
                                        <p:tav tm="0">
                                          <p:val>
                                            <p:strVal val="ppt_x"/>
                                          </p:val>
                                        </p:tav>
                                        <p:tav tm="100000">
                                          <p:val>
                                            <p:strVal val="1+ppt_w/2"/>
                                          </p:val>
                                        </p:tav>
                                      </p:tavLst>
                                    </p:anim>
                                    <p:anim calcmode="lin" valueType="num">
                                      <p:cBhvr additive="base">
                                        <p:cTn id="18" dur="2000"/>
                                        <p:tgtEl>
                                          <p:spTgt spid="10"/>
                                        </p:tgtEl>
                                        <p:attrNameLst>
                                          <p:attrName>ppt_y</p:attrName>
                                        </p:attrNameLst>
                                      </p:cBhvr>
                                      <p:tavLst>
                                        <p:tav tm="0">
                                          <p:val>
                                            <p:strVal val="ppt_y"/>
                                          </p:val>
                                        </p:tav>
                                        <p:tav tm="100000">
                                          <p:val>
                                            <p:strVal val="1+ppt_h/2"/>
                                          </p:val>
                                        </p:tav>
                                      </p:tavLst>
                                    </p:anim>
                                    <p:set>
                                      <p:cBhvr>
                                        <p:cTn id="19" dur="1" fill="hold">
                                          <p:stCondLst>
                                            <p:cond delay="1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0" restart="whenNotActive" fill="hold" evtFilter="cancelBubble" nodeType="interactiveSeq">
                <p:stCondLst>
                  <p:cond evt="onClick" delay="0">
                    <p:tgtEl>
                      <p:spTgt spid="7"/>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p:cBhvr>
                                        <p:cTn id="24" dur="2000" fill="hold"/>
                                        <p:tgtEl>
                                          <p:spTgt spid="7"/>
                                        </p:tgtEl>
                                        <p:attrNameLst>
                                          <p:attrName>fillcolor</p:attrName>
                                        </p:attrNameLst>
                                      </p:cBhvr>
                                      <p:to>
                                        <a:schemeClr val="accent2"/>
                                      </p:to>
                                    </p:animClr>
                                    <p:set>
                                      <p:cBhvr>
                                        <p:cTn id="25" dur="2000" fill="hold"/>
                                        <p:tgtEl>
                                          <p:spTgt spid="7"/>
                                        </p:tgtEl>
                                        <p:attrNameLst>
                                          <p:attrName>fill.type</p:attrName>
                                        </p:attrNameLst>
                                      </p:cBhvr>
                                      <p:to>
                                        <p:strVal val="solid"/>
                                      </p:to>
                                    </p:set>
                                    <p:set>
                                      <p:cBhvr>
                                        <p:cTn id="26" dur="2000" fill="hold"/>
                                        <p:tgtEl>
                                          <p:spTgt spid="7"/>
                                        </p:tgtEl>
                                        <p:attrNameLst>
                                          <p:attrName>fill.on</p:attrName>
                                        </p:attrNameLst>
                                      </p:cBhvr>
                                      <p:to>
                                        <p:strVal val="true"/>
                                      </p:to>
                                    </p:set>
                                  </p:childTnLst>
                                </p:cTn>
                              </p:par>
                            </p:childTnLst>
                          </p:cTn>
                        </p:par>
                        <p:par>
                          <p:cTn id="27" fill="hold">
                            <p:stCondLst>
                              <p:cond delay="2000"/>
                            </p:stCondLst>
                            <p:childTnLst>
                              <p:par>
                                <p:cTn id="28" presetID="55" presetClass="entr" presetSubtype="0" fill="hold" grpId="2" nodeType="after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2000" fill="hold"/>
                                        <p:tgtEl>
                                          <p:spTgt spid="10"/>
                                        </p:tgtEl>
                                        <p:attrNameLst>
                                          <p:attrName>ppt_w</p:attrName>
                                        </p:attrNameLst>
                                      </p:cBhvr>
                                      <p:tavLst>
                                        <p:tav tm="0">
                                          <p:val>
                                            <p:strVal val="#ppt_w*0.70"/>
                                          </p:val>
                                        </p:tav>
                                        <p:tav tm="100000">
                                          <p:val>
                                            <p:strVal val="#ppt_w"/>
                                          </p:val>
                                        </p:tav>
                                      </p:tavLst>
                                    </p:anim>
                                    <p:anim calcmode="lin" valueType="num">
                                      <p:cBhvr>
                                        <p:cTn id="31" dur="2000" fill="hold"/>
                                        <p:tgtEl>
                                          <p:spTgt spid="10"/>
                                        </p:tgtEl>
                                        <p:attrNameLst>
                                          <p:attrName>ppt_h</p:attrName>
                                        </p:attrNameLst>
                                      </p:cBhvr>
                                      <p:tavLst>
                                        <p:tav tm="0">
                                          <p:val>
                                            <p:strVal val="#ppt_h"/>
                                          </p:val>
                                        </p:tav>
                                        <p:tav tm="100000">
                                          <p:val>
                                            <p:strVal val="#ppt_h"/>
                                          </p:val>
                                        </p:tav>
                                      </p:tavLst>
                                    </p:anim>
                                    <p:animEffect transition="in" filter="fade">
                                      <p:cBhvr>
                                        <p:cTn id="32" dur="2000"/>
                                        <p:tgtEl>
                                          <p:spTgt spid="10"/>
                                        </p:tgtEl>
                                      </p:cBhvr>
                                    </p:animEffect>
                                  </p:childTnLst>
                                </p:cTn>
                              </p:par>
                            </p:childTnLst>
                          </p:cTn>
                        </p:par>
                        <p:par>
                          <p:cTn id="33" fill="hold">
                            <p:stCondLst>
                              <p:cond delay="4000"/>
                            </p:stCondLst>
                            <p:childTnLst>
                              <p:par>
                                <p:cTn id="34" presetID="9" presetClass="exit" presetSubtype="0" fill="hold" grpId="3" nodeType="afterEffect">
                                  <p:stCondLst>
                                    <p:cond delay="1500"/>
                                  </p:stCondLst>
                                  <p:childTnLst>
                                    <p:animEffect transition="out" filter="dissolve">
                                      <p:cBhvr>
                                        <p:cTn id="35" dur="2000"/>
                                        <p:tgtEl>
                                          <p:spTgt spid="10"/>
                                        </p:tgtEl>
                                      </p:cBhvr>
                                    </p:animEffect>
                                    <p:set>
                                      <p:cBhvr>
                                        <p:cTn id="36" dur="1" fill="hold">
                                          <p:stCondLst>
                                            <p:cond delay="1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37" restart="whenNotActive" fill="hold" evtFilter="cancelBubble" nodeType="interactiveSeq">
                <p:stCondLst>
                  <p:cond evt="onClick" delay="0">
                    <p:tgtEl>
                      <p:spTgt spid="8"/>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p:cBhvr>
                                        <p:cTn id="41" dur="2000" fill="hold"/>
                                        <p:tgtEl>
                                          <p:spTgt spid="8"/>
                                        </p:tgtEl>
                                        <p:attrNameLst>
                                          <p:attrName>fillcolor</p:attrName>
                                        </p:attrNameLst>
                                      </p:cBhvr>
                                      <p:to>
                                        <a:schemeClr val="accent2"/>
                                      </p:to>
                                    </p:animClr>
                                    <p:set>
                                      <p:cBhvr>
                                        <p:cTn id="42" dur="2000" fill="hold"/>
                                        <p:tgtEl>
                                          <p:spTgt spid="8"/>
                                        </p:tgtEl>
                                        <p:attrNameLst>
                                          <p:attrName>fill.type</p:attrName>
                                        </p:attrNameLst>
                                      </p:cBhvr>
                                      <p:to>
                                        <p:strVal val="solid"/>
                                      </p:to>
                                    </p:set>
                                    <p:set>
                                      <p:cBhvr>
                                        <p:cTn id="43" dur="2000" fill="hold"/>
                                        <p:tgtEl>
                                          <p:spTgt spid="8"/>
                                        </p:tgtEl>
                                        <p:attrNameLst>
                                          <p:attrName>fill.on</p:attrName>
                                        </p:attrNameLst>
                                      </p:cBhvr>
                                      <p:to>
                                        <p:strVal val="true"/>
                                      </p:to>
                                    </p:set>
                                  </p:childTnLst>
                                </p:cTn>
                              </p:par>
                            </p:childTnLst>
                          </p:cTn>
                        </p:par>
                        <p:par>
                          <p:cTn id="44" fill="hold">
                            <p:stCondLst>
                              <p:cond delay="2000"/>
                            </p:stCondLst>
                            <p:childTnLst>
                              <p:par>
                                <p:cTn id="45" presetID="15"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2000" fill="hold"/>
                                        <p:tgtEl>
                                          <p:spTgt spid="9"/>
                                        </p:tgtEl>
                                        <p:attrNameLst>
                                          <p:attrName>ppt_w</p:attrName>
                                        </p:attrNameLst>
                                      </p:cBhvr>
                                      <p:tavLst>
                                        <p:tav tm="0">
                                          <p:val>
                                            <p:fltVal val="0"/>
                                          </p:val>
                                        </p:tav>
                                        <p:tav tm="100000">
                                          <p:val>
                                            <p:strVal val="#ppt_w"/>
                                          </p:val>
                                        </p:tav>
                                      </p:tavLst>
                                    </p:anim>
                                    <p:anim calcmode="lin" valueType="num">
                                      <p:cBhvr>
                                        <p:cTn id="48" dur="2000" fill="hold"/>
                                        <p:tgtEl>
                                          <p:spTgt spid="9"/>
                                        </p:tgtEl>
                                        <p:attrNameLst>
                                          <p:attrName>ppt_h</p:attrName>
                                        </p:attrNameLst>
                                      </p:cBhvr>
                                      <p:tavLst>
                                        <p:tav tm="0">
                                          <p:val>
                                            <p:fltVal val="0"/>
                                          </p:val>
                                        </p:tav>
                                        <p:tav tm="100000">
                                          <p:val>
                                            <p:strVal val="#ppt_h"/>
                                          </p:val>
                                        </p:tav>
                                      </p:tavLst>
                                    </p:anim>
                                    <p:anim calcmode="lin" valueType="num">
                                      <p:cBhvr>
                                        <p:cTn id="49" dur="2000" fill="hold"/>
                                        <p:tgtEl>
                                          <p:spTgt spid="9"/>
                                        </p:tgtEl>
                                        <p:attrNameLst>
                                          <p:attrName>ppt_x</p:attrName>
                                        </p:attrNameLst>
                                      </p:cBhvr>
                                      <p:tavLst>
                                        <p:tav tm="0" fmla="#ppt_x+(cos(-2*pi*(1-$))*-#ppt_x-sin(-2*pi*(1-$))*(1-#ppt_y))*(1-$)">
                                          <p:val>
                                            <p:fltVal val="0"/>
                                          </p:val>
                                        </p:tav>
                                        <p:tav tm="100000">
                                          <p:val>
                                            <p:fltVal val="1"/>
                                          </p:val>
                                        </p:tav>
                                      </p:tavLst>
                                    </p:anim>
                                    <p:anim calcmode="lin" valueType="num">
                                      <p:cBhvr>
                                        <p:cTn id="50" dur="2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51" fill="hold">
                            <p:stCondLst>
                              <p:cond delay="4000"/>
                            </p:stCondLst>
                            <p:childTnLst>
                              <p:par>
                                <p:cTn id="52" presetID="9" presetClass="exit" presetSubtype="0" fill="hold" grpId="1" nodeType="afterEffect">
                                  <p:stCondLst>
                                    <p:cond delay="1500"/>
                                  </p:stCondLst>
                                  <p:childTnLst>
                                    <p:animEffect transition="out" filter="dissolve">
                                      <p:cBhvr>
                                        <p:cTn id="53" dur="2000"/>
                                        <p:tgtEl>
                                          <p:spTgt spid="9"/>
                                        </p:tgtEl>
                                      </p:cBhvr>
                                    </p:animEffect>
                                    <p:set>
                                      <p:cBhvr>
                                        <p:cTn id="54" dur="1" fill="hold">
                                          <p:stCondLst>
                                            <p:cond delay="1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9" grpId="0" animBg="1"/>
      <p:bldP spid="9" grpId="1" animBg="1"/>
      <p:bldP spid="10" grpId="0" animBg="1"/>
      <p:bldP spid="10" grpId="1" animBg="1"/>
      <p:bldP spid="10" grpId="2" animBg="1"/>
      <p:bldP spid="10" grpId="3"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71538" y="214290"/>
            <a:ext cx="7705748" cy="1143008"/>
          </a:xfrm>
        </p:spPr>
        <p:txBody>
          <a:bodyPr/>
          <a:lstStyle/>
          <a:p>
            <a:r>
              <a:rPr lang="ru-RU" b="1" dirty="0" smtClean="0"/>
              <a:t>За какую плату нанялся Балда в услужение к попу?</a:t>
            </a:r>
            <a:endParaRPr lang="ru-RU" b="1" dirty="0"/>
          </a:p>
        </p:txBody>
      </p:sp>
      <p:pic>
        <p:nvPicPr>
          <p:cNvPr id="4" name="Picture 2"/>
          <p:cNvPicPr>
            <a:picLocks noChangeAspect="1" noChangeArrowheads="1"/>
          </p:cNvPicPr>
          <p:nvPr/>
        </p:nvPicPr>
        <p:blipFill>
          <a:blip r:embed="rId2"/>
          <a:srcRect/>
          <a:stretch>
            <a:fillRect/>
          </a:stretch>
        </p:blipFill>
        <p:spPr bwMode="auto">
          <a:xfrm rot="16200000">
            <a:off x="-2928949" y="2928951"/>
            <a:ext cx="6858000" cy="1000097"/>
          </a:xfrm>
          <a:prstGeom prst="rect">
            <a:avLst/>
          </a:prstGeom>
          <a:noFill/>
          <a:ln w="9525">
            <a:noFill/>
            <a:miter lim="800000"/>
            <a:headEnd/>
            <a:tailEnd/>
          </a:ln>
          <a:effectLst/>
        </p:spPr>
      </p:pic>
      <p:pic>
        <p:nvPicPr>
          <p:cNvPr id="4098" name="Picture 2" descr="J:\школьная документация\школа\Дидактический материал по литературе\Презентации к урокам\Пушкин\Пушкин. Изучение в 5 классе\Иллюстрации к сказкам Пушкина\Scan10205.JPG"/>
          <p:cNvPicPr>
            <a:picLocks noChangeAspect="1" noChangeArrowheads="1"/>
          </p:cNvPicPr>
          <p:nvPr/>
        </p:nvPicPr>
        <p:blipFill>
          <a:blip r:embed="rId3"/>
          <a:srcRect/>
          <a:stretch>
            <a:fillRect/>
          </a:stretch>
        </p:blipFill>
        <p:spPr bwMode="auto">
          <a:xfrm>
            <a:off x="4681525" y="785794"/>
            <a:ext cx="4462475" cy="3663959"/>
          </a:xfrm>
          <a:prstGeom prst="ellipse">
            <a:avLst/>
          </a:prstGeom>
          <a:ln>
            <a:noFill/>
          </a:ln>
          <a:effectLst>
            <a:softEdge rad="112500"/>
          </a:effectLst>
        </p:spPr>
      </p:pic>
      <p:sp>
        <p:nvSpPr>
          <p:cNvPr id="6" name="7-конечная звезда 5">
            <a:hlinkClick r:id="rId4" action="ppaction://hlinksldjump"/>
          </p:cNvPr>
          <p:cNvSpPr/>
          <p:nvPr/>
        </p:nvSpPr>
        <p:spPr>
          <a:xfrm>
            <a:off x="785786" y="1071546"/>
            <a:ext cx="2928958" cy="1857388"/>
          </a:xfrm>
          <a:prstGeom prst="star7">
            <a:avLst>
              <a:gd name="adj" fmla="val 25968"/>
              <a:gd name="hf" fmla="val 102572"/>
              <a:gd name="vf" fmla="val 105210"/>
            </a:avLst>
          </a:prstGeom>
          <a:gradFill flip="none" rotWithShape="1">
            <a:gsLst>
              <a:gs pos="0">
                <a:srgbClr val="FFFF00"/>
              </a:gs>
              <a:gs pos="16000">
                <a:srgbClr val="FFFF00"/>
              </a:gs>
              <a:gs pos="70000">
                <a:srgbClr val="181CC7"/>
              </a:gs>
              <a:gs pos="52000">
                <a:srgbClr val="7005D4"/>
              </a:gs>
              <a:gs pos="100000">
                <a:srgbClr val="8C3D91"/>
              </a:gs>
            </a:gsLst>
            <a:path path="circle">
              <a:fillToRect l="50000" t="50000" r="50000" b="50000"/>
            </a:path>
            <a:tileRect/>
          </a:gradFill>
          <a:ln>
            <a:solidFill>
              <a:srgbClr val="FFFF00"/>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C00000"/>
                </a:solidFill>
                <a:latin typeface="Times New Roman" pitchFamily="18" charset="0"/>
                <a:cs typeface="Times New Roman" pitchFamily="18" charset="0"/>
              </a:rPr>
              <a:t>Три щелчка по лбу</a:t>
            </a:r>
          </a:p>
          <a:p>
            <a:pPr algn="ctr"/>
            <a:endParaRPr lang="ru-RU" dirty="0">
              <a:solidFill>
                <a:schemeClr val="accent2">
                  <a:lumMod val="50000"/>
                </a:schemeClr>
              </a:solidFill>
            </a:endParaRPr>
          </a:p>
        </p:txBody>
      </p:sp>
      <p:sp>
        <p:nvSpPr>
          <p:cNvPr id="7" name="7-конечная звезда 6">
            <a:hlinkClick r:id="rId4" action="ppaction://hlinksldjump"/>
          </p:cNvPr>
          <p:cNvSpPr/>
          <p:nvPr/>
        </p:nvSpPr>
        <p:spPr>
          <a:xfrm>
            <a:off x="1214414" y="4857760"/>
            <a:ext cx="2928958" cy="1857388"/>
          </a:xfrm>
          <a:prstGeom prst="star7">
            <a:avLst>
              <a:gd name="adj" fmla="val 25968"/>
              <a:gd name="hf" fmla="val 102572"/>
              <a:gd name="vf" fmla="val 105210"/>
            </a:avLst>
          </a:prstGeom>
          <a:gradFill flip="none" rotWithShape="1">
            <a:gsLst>
              <a:gs pos="0">
                <a:srgbClr val="FFFF00"/>
              </a:gs>
              <a:gs pos="16000">
                <a:srgbClr val="FFFF00"/>
              </a:gs>
              <a:gs pos="70000">
                <a:srgbClr val="181CC7"/>
              </a:gs>
              <a:gs pos="52000">
                <a:srgbClr val="7005D4"/>
              </a:gs>
              <a:gs pos="100000">
                <a:srgbClr val="8C3D91"/>
              </a:gs>
            </a:gsLst>
            <a:path path="circle">
              <a:fillToRect l="50000" t="50000" r="50000" b="50000"/>
            </a:path>
            <a:tileRect/>
          </a:gradFill>
          <a:ln>
            <a:solidFill>
              <a:srgbClr val="FFFF00"/>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C00000"/>
                </a:solidFill>
                <a:latin typeface="Times New Roman" pitchFamily="18" charset="0"/>
                <a:cs typeface="Times New Roman" pitchFamily="18" charset="0"/>
              </a:rPr>
              <a:t>Три медных пятака</a:t>
            </a:r>
          </a:p>
          <a:p>
            <a:pPr algn="ctr"/>
            <a:endParaRPr lang="ru-RU" dirty="0">
              <a:solidFill>
                <a:schemeClr val="accent2">
                  <a:lumMod val="50000"/>
                </a:schemeClr>
              </a:solidFill>
            </a:endParaRPr>
          </a:p>
        </p:txBody>
      </p:sp>
      <p:sp>
        <p:nvSpPr>
          <p:cNvPr id="8" name="7-конечная звезда 7">
            <a:hlinkClick r:id="rId4" action="ppaction://hlinksldjump"/>
          </p:cNvPr>
          <p:cNvSpPr/>
          <p:nvPr/>
        </p:nvSpPr>
        <p:spPr>
          <a:xfrm>
            <a:off x="928662" y="2928934"/>
            <a:ext cx="3214710" cy="1857388"/>
          </a:xfrm>
          <a:prstGeom prst="star7">
            <a:avLst>
              <a:gd name="adj" fmla="val 25968"/>
              <a:gd name="hf" fmla="val 102572"/>
              <a:gd name="vf" fmla="val 105210"/>
            </a:avLst>
          </a:prstGeom>
          <a:gradFill flip="none" rotWithShape="1">
            <a:gsLst>
              <a:gs pos="0">
                <a:srgbClr val="FFFF00"/>
              </a:gs>
              <a:gs pos="16000">
                <a:srgbClr val="FFFF00"/>
              </a:gs>
              <a:gs pos="70000">
                <a:srgbClr val="181CC7"/>
              </a:gs>
              <a:gs pos="52000">
                <a:srgbClr val="7005D4"/>
              </a:gs>
              <a:gs pos="100000">
                <a:srgbClr val="8C3D91"/>
              </a:gs>
            </a:gsLst>
            <a:path path="circle">
              <a:fillToRect l="50000" t="50000" r="50000" b="50000"/>
            </a:path>
            <a:tileRect/>
          </a:gradFill>
          <a:ln>
            <a:solidFill>
              <a:srgbClr val="FFFF00"/>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smtClean="0">
              <a:solidFill>
                <a:srgbClr val="C00000"/>
              </a:solidFill>
              <a:latin typeface="Times New Roman" pitchFamily="18" charset="0"/>
              <a:cs typeface="Times New Roman" pitchFamily="18" charset="0"/>
            </a:endParaRPr>
          </a:p>
          <a:p>
            <a:pPr algn="ctr"/>
            <a:r>
              <a:rPr lang="ru-RU" b="1" dirty="0" smtClean="0">
                <a:solidFill>
                  <a:srgbClr val="C00000"/>
                </a:solidFill>
                <a:latin typeface="Times New Roman" pitchFamily="18" charset="0"/>
                <a:cs typeface="Times New Roman" pitchFamily="18" charset="0"/>
              </a:rPr>
              <a:t>Тридцать три щелчка по лбу</a:t>
            </a:r>
          </a:p>
          <a:p>
            <a:pPr algn="ctr"/>
            <a:endParaRPr lang="ru-RU" dirty="0">
              <a:solidFill>
                <a:schemeClr val="accent2">
                  <a:lumMod val="50000"/>
                </a:schemeClr>
              </a:solidFill>
            </a:endParaRPr>
          </a:p>
        </p:txBody>
      </p:sp>
      <p:sp>
        <p:nvSpPr>
          <p:cNvPr id="10" name="Выноска-облако 9"/>
          <p:cNvSpPr/>
          <p:nvPr/>
        </p:nvSpPr>
        <p:spPr>
          <a:xfrm>
            <a:off x="3714744" y="1428736"/>
            <a:ext cx="2071702" cy="1285884"/>
          </a:xfrm>
          <a:prstGeom prst="cloudCallout">
            <a:avLst>
              <a:gd name="adj1" fmla="val 79704"/>
              <a:gd name="adj2" fmla="val -253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Эх, брат, еще подумай!</a:t>
            </a:r>
            <a:endParaRPr lang="ru-RU" dirty="0"/>
          </a:p>
        </p:txBody>
      </p:sp>
      <p:sp>
        <p:nvSpPr>
          <p:cNvPr id="11" name="Выноска-облако 10"/>
          <p:cNvSpPr/>
          <p:nvPr/>
        </p:nvSpPr>
        <p:spPr>
          <a:xfrm>
            <a:off x="6572264" y="4500570"/>
            <a:ext cx="2071702" cy="1285884"/>
          </a:xfrm>
          <a:prstGeom prst="cloudCallout">
            <a:avLst>
              <a:gd name="adj1" fmla="val -165"/>
              <a:gd name="adj2" fmla="val -24625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Да ты, брат, умен!</a:t>
            </a:r>
            <a:endParaRPr lang="ru-RU" dirty="0"/>
          </a:p>
        </p:txBody>
      </p:sp>
      <p:sp>
        <p:nvSpPr>
          <p:cNvPr id="12" name="Управляющая кнопка: далее 11">
            <a:hlinkClick r:id="" action="ppaction://hlinkshowjump?jump=nextslide" highlightClick="1"/>
          </p:cNvPr>
          <p:cNvSpPr/>
          <p:nvPr/>
        </p:nvSpPr>
        <p:spPr>
          <a:xfrm>
            <a:off x="8530212" y="6387088"/>
            <a:ext cx="613788" cy="47091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p:cBhvr>
                                        <p:cTn id="6" dur="2000" fill="hold"/>
                                        <p:tgtEl>
                                          <p:spTgt spid="6"/>
                                        </p:tgtEl>
                                        <p:attrNameLst>
                                          <p:attrName>fillcolor</p:attrName>
                                        </p:attrNameLst>
                                      </p:cBhvr>
                                      <p:to>
                                        <a:schemeClr val="accent2"/>
                                      </p:to>
                                    </p:animClr>
                                    <p:set>
                                      <p:cBhvr>
                                        <p:cTn id="7" dur="2000" fill="hold"/>
                                        <p:tgtEl>
                                          <p:spTgt spid="6"/>
                                        </p:tgtEl>
                                        <p:attrNameLst>
                                          <p:attrName>fill.type</p:attrName>
                                        </p:attrNameLst>
                                      </p:cBhvr>
                                      <p:to>
                                        <p:strVal val="solid"/>
                                      </p:to>
                                    </p:set>
                                    <p:set>
                                      <p:cBhvr>
                                        <p:cTn id="8" dur="2000" fill="hold"/>
                                        <p:tgtEl>
                                          <p:spTgt spid="6"/>
                                        </p:tgtEl>
                                        <p:attrNameLst>
                                          <p:attrName>fill.on</p:attrName>
                                        </p:attrNameLst>
                                      </p:cBhvr>
                                      <p:to>
                                        <p:strVal val="true"/>
                                      </p:to>
                                    </p:set>
                                  </p:childTnLst>
                                </p:cTn>
                              </p:par>
                            </p:childTnLst>
                          </p:cTn>
                        </p:par>
                        <p:par>
                          <p:cTn id="9" fill="hold">
                            <p:stCondLst>
                              <p:cond delay="2000"/>
                            </p:stCondLst>
                            <p:childTnLst>
                              <p:par>
                                <p:cTn id="10" presetID="15" presetClass="entr" presetSubtype="0" fill="hold" grpId="0" nodeType="afterEffect">
                                  <p:stCondLst>
                                    <p:cond delay="1500"/>
                                  </p:stCondLst>
                                  <p:childTnLst>
                                    <p:set>
                                      <p:cBhvr>
                                        <p:cTn id="11" dur="1" fill="hold">
                                          <p:stCondLst>
                                            <p:cond delay="0"/>
                                          </p:stCondLst>
                                        </p:cTn>
                                        <p:tgtEl>
                                          <p:spTgt spid="11"/>
                                        </p:tgtEl>
                                        <p:attrNameLst>
                                          <p:attrName>style.visibility</p:attrName>
                                        </p:attrNameLst>
                                      </p:cBhvr>
                                      <p:to>
                                        <p:strVal val="visible"/>
                                      </p:to>
                                    </p:set>
                                    <p:anim calcmode="lin" valueType="num">
                                      <p:cBhvr>
                                        <p:cTn id="12" dur="2000" fill="hold"/>
                                        <p:tgtEl>
                                          <p:spTgt spid="11"/>
                                        </p:tgtEl>
                                        <p:attrNameLst>
                                          <p:attrName>ppt_w</p:attrName>
                                        </p:attrNameLst>
                                      </p:cBhvr>
                                      <p:tavLst>
                                        <p:tav tm="0">
                                          <p:val>
                                            <p:fltVal val="0"/>
                                          </p:val>
                                        </p:tav>
                                        <p:tav tm="100000">
                                          <p:val>
                                            <p:strVal val="#ppt_w"/>
                                          </p:val>
                                        </p:tav>
                                      </p:tavLst>
                                    </p:anim>
                                    <p:anim calcmode="lin" valueType="num">
                                      <p:cBhvr>
                                        <p:cTn id="13" dur="2000" fill="hold"/>
                                        <p:tgtEl>
                                          <p:spTgt spid="11"/>
                                        </p:tgtEl>
                                        <p:attrNameLst>
                                          <p:attrName>ppt_h</p:attrName>
                                        </p:attrNameLst>
                                      </p:cBhvr>
                                      <p:tavLst>
                                        <p:tav tm="0">
                                          <p:val>
                                            <p:fltVal val="0"/>
                                          </p:val>
                                        </p:tav>
                                        <p:tav tm="100000">
                                          <p:val>
                                            <p:strVal val="#ppt_h"/>
                                          </p:val>
                                        </p:tav>
                                      </p:tavLst>
                                    </p:anim>
                                    <p:anim calcmode="lin" valueType="num">
                                      <p:cBhvr>
                                        <p:cTn id="14" dur="2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5" dur="2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6" fill="hold">
                            <p:stCondLst>
                              <p:cond delay="5500"/>
                            </p:stCondLst>
                            <p:childTnLst>
                              <p:par>
                                <p:cTn id="17" presetID="9" presetClass="exit" presetSubtype="0" fill="hold" grpId="1" nodeType="afterEffect">
                                  <p:stCondLst>
                                    <p:cond delay="2000"/>
                                  </p:stCondLst>
                                  <p:childTnLst>
                                    <p:animEffect transition="out" filter="dissolve">
                                      <p:cBhvr>
                                        <p:cTn id="18" dur="2000"/>
                                        <p:tgtEl>
                                          <p:spTgt spid="11"/>
                                        </p:tgtEl>
                                      </p:cBhvr>
                                    </p:animEffect>
                                    <p:set>
                                      <p:cBhvr>
                                        <p:cTn id="19" dur="1" fill="hold">
                                          <p:stCondLst>
                                            <p:cond delay="1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0" restart="whenNotActive" fill="hold" evtFilter="cancelBubble" nodeType="interactiveSeq">
                <p:stCondLst>
                  <p:cond evt="onClick" delay="0">
                    <p:tgtEl>
                      <p:spTgt spid="8"/>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p:cBhvr>
                                        <p:cTn id="24" dur="2000" fill="hold"/>
                                        <p:tgtEl>
                                          <p:spTgt spid="8"/>
                                        </p:tgtEl>
                                        <p:attrNameLst>
                                          <p:attrName>fillcolor</p:attrName>
                                        </p:attrNameLst>
                                      </p:cBhvr>
                                      <p:to>
                                        <a:schemeClr val="accent2"/>
                                      </p:to>
                                    </p:animClr>
                                    <p:set>
                                      <p:cBhvr>
                                        <p:cTn id="25" dur="2000" fill="hold"/>
                                        <p:tgtEl>
                                          <p:spTgt spid="8"/>
                                        </p:tgtEl>
                                        <p:attrNameLst>
                                          <p:attrName>fill.type</p:attrName>
                                        </p:attrNameLst>
                                      </p:cBhvr>
                                      <p:to>
                                        <p:strVal val="solid"/>
                                      </p:to>
                                    </p:set>
                                    <p:set>
                                      <p:cBhvr>
                                        <p:cTn id="26" dur="2000" fill="hold"/>
                                        <p:tgtEl>
                                          <p:spTgt spid="8"/>
                                        </p:tgtEl>
                                        <p:attrNameLst>
                                          <p:attrName>fill.on</p:attrName>
                                        </p:attrNameLst>
                                      </p:cBhvr>
                                      <p:to>
                                        <p:strVal val="true"/>
                                      </p:to>
                                    </p:set>
                                  </p:childTnLst>
                                </p:cTn>
                              </p:par>
                            </p:childTnLst>
                          </p:cTn>
                        </p:par>
                        <p:par>
                          <p:cTn id="27" fill="hold">
                            <p:stCondLst>
                              <p:cond delay="2000"/>
                            </p:stCondLst>
                            <p:childTnLst>
                              <p:par>
                                <p:cTn id="28" presetID="49" presetClass="entr" presetSubtype="0" decel="100000" fill="hold" grpId="0" nodeType="afterEffect">
                                  <p:stCondLst>
                                    <p:cond delay="2000"/>
                                  </p:stCondLst>
                                  <p:childTnLst>
                                    <p:set>
                                      <p:cBhvr>
                                        <p:cTn id="29" dur="1" fill="hold">
                                          <p:stCondLst>
                                            <p:cond delay="0"/>
                                          </p:stCondLst>
                                        </p:cTn>
                                        <p:tgtEl>
                                          <p:spTgt spid="10"/>
                                        </p:tgtEl>
                                        <p:attrNameLst>
                                          <p:attrName>style.visibility</p:attrName>
                                        </p:attrNameLst>
                                      </p:cBhvr>
                                      <p:to>
                                        <p:strVal val="visible"/>
                                      </p:to>
                                    </p:set>
                                    <p:anim calcmode="lin" valueType="num">
                                      <p:cBhvr>
                                        <p:cTn id="30" dur="2000" fill="hold"/>
                                        <p:tgtEl>
                                          <p:spTgt spid="10"/>
                                        </p:tgtEl>
                                        <p:attrNameLst>
                                          <p:attrName>ppt_w</p:attrName>
                                        </p:attrNameLst>
                                      </p:cBhvr>
                                      <p:tavLst>
                                        <p:tav tm="0">
                                          <p:val>
                                            <p:fltVal val="0"/>
                                          </p:val>
                                        </p:tav>
                                        <p:tav tm="100000">
                                          <p:val>
                                            <p:strVal val="#ppt_w"/>
                                          </p:val>
                                        </p:tav>
                                      </p:tavLst>
                                    </p:anim>
                                    <p:anim calcmode="lin" valueType="num">
                                      <p:cBhvr>
                                        <p:cTn id="31" dur="2000" fill="hold"/>
                                        <p:tgtEl>
                                          <p:spTgt spid="10"/>
                                        </p:tgtEl>
                                        <p:attrNameLst>
                                          <p:attrName>ppt_h</p:attrName>
                                        </p:attrNameLst>
                                      </p:cBhvr>
                                      <p:tavLst>
                                        <p:tav tm="0">
                                          <p:val>
                                            <p:fltVal val="0"/>
                                          </p:val>
                                        </p:tav>
                                        <p:tav tm="100000">
                                          <p:val>
                                            <p:strVal val="#ppt_h"/>
                                          </p:val>
                                        </p:tav>
                                      </p:tavLst>
                                    </p:anim>
                                    <p:anim calcmode="lin" valueType="num">
                                      <p:cBhvr>
                                        <p:cTn id="32" dur="2000" fill="hold"/>
                                        <p:tgtEl>
                                          <p:spTgt spid="10"/>
                                        </p:tgtEl>
                                        <p:attrNameLst>
                                          <p:attrName>style.rotation</p:attrName>
                                        </p:attrNameLst>
                                      </p:cBhvr>
                                      <p:tavLst>
                                        <p:tav tm="0">
                                          <p:val>
                                            <p:fltVal val="360"/>
                                          </p:val>
                                        </p:tav>
                                        <p:tav tm="100000">
                                          <p:val>
                                            <p:fltVal val="0"/>
                                          </p:val>
                                        </p:tav>
                                      </p:tavLst>
                                    </p:anim>
                                    <p:animEffect transition="in" filter="fade">
                                      <p:cBhvr>
                                        <p:cTn id="33" dur="2000"/>
                                        <p:tgtEl>
                                          <p:spTgt spid="10"/>
                                        </p:tgtEl>
                                      </p:cBhvr>
                                    </p:animEffect>
                                  </p:childTnLst>
                                </p:cTn>
                              </p:par>
                            </p:childTnLst>
                          </p:cTn>
                        </p:par>
                        <p:par>
                          <p:cTn id="34" fill="hold">
                            <p:stCondLst>
                              <p:cond delay="6000"/>
                            </p:stCondLst>
                            <p:childTnLst>
                              <p:par>
                                <p:cTn id="35" presetID="9" presetClass="exit" presetSubtype="0" fill="hold" grpId="1" nodeType="afterEffect">
                                  <p:stCondLst>
                                    <p:cond delay="1500"/>
                                  </p:stCondLst>
                                  <p:childTnLst>
                                    <p:animEffect transition="out" filter="dissolve">
                                      <p:cBhvr>
                                        <p:cTn id="36" dur="2000"/>
                                        <p:tgtEl>
                                          <p:spTgt spid="10"/>
                                        </p:tgtEl>
                                      </p:cBhvr>
                                    </p:animEffect>
                                    <p:set>
                                      <p:cBhvr>
                                        <p:cTn id="37" dur="1" fill="hold">
                                          <p:stCondLst>
                                            <p:cond delay="1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38" restart="whenNotActive" fill="hold" evtFilter="cancelBubble" nodeType="interactiveSeq">
                <p:stCondLst>
                  <p:cond evt="onClick" delay="0">
                    <p:tgtEl>
                      <p:spTgt spid="7"/>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p:cBhvr>
                                        <p:cTn id="42" dur="2000" fill="hold"/>
                                        <p:tgtEl>
                                          <p:spTgt spid="7"/>
                                        </p:tgtEl>
                                        <p:attrNameLst>
                                          <p:attrName>fillcolor</p:attrName>
                                        </p:attrNameLst>
                                      </p:cBhvr>
                                      <p:to>
                                        <a:schemeClr val="accent2"/>
                                      </p:to>
                                    </p:animClr>
                                    <p:set>
                                      <p:cBhvr>
                                        <p:cTn id="43" dur="2000" fill="hold"/>
                                        <p:tgtEl>
                                          <p:spTgt spid="7"/>
                                        </p:tgtEl>
                                        <p:attrNameLst>
                                          <p:attrName>fill.type</p:attrName>
                                        </p:attrNameLst>
                                      </p:cBhvr>
                                      <p:to>
                                        <p:strVal val="solid"/>
                                      </p:to>
                                    </p:set>
                                    <p:set>
                                      <p:cBhvr>
                                        <p:cTn id="44" dur="2000" fill="hold"/>
                                        <p:tgtEl>
                                          <p:spTgt spid="7"/>
                                        </p:tgtEl>
                                        <p:attrNameLst>
                                          <p:attrName>fill.on</p:attrName>
                                        </p:attrNameLst>
                                      </p:cBhvr>
                                      <p:to>
                                        <p:strVal val="true"/>
                                      </p:to>
                                    </p:set>
                                  </p:childTnLst>
                                </p:cTn>
                              </p:par>
                            </p:childTnLst>
                          </p:cTn>
                        </p:par>
                        <p:par>
                          <p:cTn id="45" fill="hold">
                            <p:stCondLst>
                              <p:cond delay="2000"/>
                            </p:stCondLst>
                            <p:childTnLst>
                              <p:par>
                                <p:cTn id="46" presetID="2" presetClass="entr" presetSubtype="12" fill="hold" grpId="2"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2000" fill="hold"/>
                                        <p:tgtEl>
                                          <p:spTgt spid="10"/>
                                        </p:tgtEl>
                                        <p:attrNameLst>
                                          <p:attrName>ppt_x</p:attrName>
                                        </p:attrNameLst>
                                      </p:cBhvr>
                                      <p:tavLst>
                                        <p:tav tm="0">
                                          <p:val>
                                            <p:strVal val="0-#ppt_w/2"/>
                                          </p:val>
                                        </p:tav>
                                        <p:tav tm="100000">
                                          <p:val>
                                            <p:strVal val="#ppt_x"/>
                                          </p:val>
                                        </p:tav>
                                      </p:tavLst>
                                    </p:anim>
                                    <p:anim calcmode="lin" valueType="num">
                                      <p:cBhvr additive="base">
                                        <p:cTn id="49" dur="2000" fill="hold"/>
                                        <p:tgtEl>
                                          <p:spTgt spid="10"/>
                                        </p:tgtEl>
                                        <p:attrNameLst>
                                          <p:attrName>ppt_y</p:attrName>
                                        </p:attrNameLst>
                                      </p:cBhvr>
                                      <p:tavLst>
                                        <p:tav tm="0">
                                          <p:val>
                                            <p:strVal val="1+#ppt_h/2"/>
                                          </p:val>
                                        </p:tav>
                                        <p:tav tm="100000">
                                          <p:val>
                                            <p:strVal val="#ppt_y"/>
                                          </p:val>
                                        </p:tav>
                                      </p:tavLst>
                                    </p:anim>
                                  </p:childTnLst>
                                </p:cTn>
                              </p:par>
                            </p:childTnLst>
                          </p:cTn>
                        </p:par>
                        <p:par>
                          <p:cTn id="50" fill="hold">
                            <p:stCondLst>
                              <p:cond delay="4000"/>
                            </p:stCondLst>
                            <p:childTnLst>
                              <p:par>
                                <p:cTn id="51" presetID="9" presetClass="exit" presetSubtype="0" fill="hold" grpId="3" nodeType="afterEffect">
                                  <p:stCondLst>
                                    <p:cond delay="1500"/>
                                  </p:stCondLst>
                                  <p:childTnLst>
                                    <p:animEffect transition="out" filter="dissolve">
                                      <p:cBhvr>
                                        <p:cTn id="52" dur="2000"/>
                                        <p:tgtEl>
                                          <p:spTgt spid="10"/>
                                        </p:tgtEl>
                                      </p:cBhvr>
                                    </p:animEffect>
                                    <p:set>
                                      <p:cBhvr>
                                        <p:cTn id="53" dur="1" fill="hold">
                                          <p:stCondLst>
                                            <p:cond delay="1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10" grpId="0" animBg="1"/>
      <p:bldP spid="10" grpId="1" animBg="1"/>
      <p:bldP spid="10" grpId="2" animBg="1"/>
      <p:bldP spid="10" grpId="3" animBg="1"/>
      <p:bldP spid="11" grpId="0" animBg="1"/>
      <p:bldP spid="11" grpId="1"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336</TotalTime>
  <Words>573</Words>
  <Application>Microsoft Office PowerPoint</Application>
  <PresentationFormat>Экран (4:3)</PresentationFormat>
  <Paragraphs>104</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Трек</vt:lpstr>
      <vt:lpstr>Интерактивная интеллектуальная игра</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Оцени свои ответы</vt:lpstr>
      <vt:lpstr>Слайд 15</vt:lpstr>
    </vt:vector>
  </TitlesOfParts>
  <Company>дом</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Марина</dc:creator>
  <cp:lastModifiedBy>CAB31</cp:lastModifiedBy>
  <cp:revision>39</cp:revision>
  <dcterms:created xsi:type="dcterms:W3CDTF">2009-11-13T12:23:54Z</dcterms:created>
  <dcterms:modified xsi:type="dcterms:W3CDTF">2011-01-27T09:20:30Z</dcterms:modified>
</cp:coreProperties>
</file>