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61" r:id="rId4"/>
    <p:sldId id="262" r:id="rId5"/>
    <p:sldId id="260" r:id="rId6"/>
    <p:sldId id="263" r:id="rId7"/>
    <p:sldId id="264" r:id="rId8"/>
    <p:sldId id="265" r:id="rId9"/>
    <p:sldId id="267" r:id="rId10"/>
    <p:sldId id="269" r:id="rId11"/>
    <p:sldId id="270" r:id="rId12"/>
    <p:sldId id="271" r:id="rId13"/>
    <p:sldId id="272" r:id="rId14"/>
    <p:sldId id="273" r:id="rId15"/>
    <p:sldId id="276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DAC9D-06E9-449A-B931-62F1047F2B30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113A4-273D-4784-8DD1-331F1E4FE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113A4-273D-4784-8DD1-331F1E4FEF8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7070-F6D2-47E7-8494-270C5F41133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EC6A1-33F4-4D72-9559-3A69C476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7070-F6D2-47E7-8494-270C5F41133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EC6A1-33F4-4D72-9559-3A69C476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7070-F6D2-47E7-8494-270C5F41133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EC6A1-33F4-4D72-9559-3A69C476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7070-F6D2-47E7-8494-270C5F41133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EC6A1-33F4-4D72-9559-3A69C476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7070-F6D2-47E7-8494-270C5F41133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EC6A1-33F4-4D72-9559-3A69C476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7070-F6D2-47E7-8494-270C5F41133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EC6A1-33F4-4D72-9559-3A69C476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7070-F6D2-47E7-8494-270C5F41133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EC6A1-33F4-4D72-9559-3A69C476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7070-F6D2-47E7-8494-270C5F41133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EC6A1-33F4-4D72-9559-3A69C476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7070-F6D2-47E7-8494-270C5F41133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EC6A1-33F4-4D72-9559-3A69C476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7070-F6D2-47E7-8494-270C5F41133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EC6A1-33F4-4D72-9559-3A69C476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C7070-F6D2-47E7-8494-270C5F41133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EC6A1-33F4-4D72-9559-3A69C4760F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FAC7070-F6D2-47E7-8494-270C5F411332}" type="datetimeFigureOut">
              <a:rPr lang="ru-RU" smtClean="0"/>
              <a:pPr/>
              <a:t>27.01.2011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0EC6A1-33F4-4D72-9559-3A69C4760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004.radikal.ru/0801/f9/b50492602307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tatic.guim.co.uk/sys-images/Guardian/Pix/pictures/2009/5/14/1242303662991/School-uniforms-Boys-make-010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zvagantov.ru/wp-content/uploads/2010/08/pg106image2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en.wikipedia.org/wiki/File:Farrer_Theatre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en.wikipedia.org/wiki/File:Eton_shield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g.thesun.co.uk/multimedia/archive/00815/eton682_815389a.jpg" TargetMode="External"/><Relationship Id="rId2" Type="http://schemas.openxmlformats.org/officeDocument/2006/relationships/hyperlink" Target="http://en.wikipedia.org/wiki/Independent_school_(United_Kingdom)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irishtimes.com/blogs/megabites/files/2009/06/607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inter-study.ru/kernel/(-)/u/67_1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n.wikipedia.org/wiki/File:Eton_College_Quadrangle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File:EtonChapel20040214CopyrightKaihsuTai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14 из 4914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8695373" cy="648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9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Eton</a:t>
            </a:r>
            <a:r>
              <a:rPr lang="ru-RU" sz="9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College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academic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known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halves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Michaelmas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Half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September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mid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December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boys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admitted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Michaelmas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Half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unless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exceptional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circumstances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Lent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Half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mid-January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late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March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Summer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Half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late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April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late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June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July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halves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once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split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halves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boys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went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home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Uniform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famous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traditions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uniform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black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tailcoat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morning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coat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waistcoat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false-collar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pinstriped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trousers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pupils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wear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white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tie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effectively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strip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cloth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folded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collar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pic>
        <p:nvPicPr>
          <p:cNvPr id="4" name="i-main-pic" descr="Картинка 38 из 4914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428868"/>
            <a:ext cx="507682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Tutors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pupil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ratio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10:1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general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standards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sizes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around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twenty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twenty-five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often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below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ten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final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i-main-pic" descr="Картинка 31 из 1344">
            <a:hlinkClick r:id="rId3" tgtFrame="_blank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2714620"/>
            <a:ext cx="4378383" cy="29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Societies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Eton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dozens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organisations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known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'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societies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',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pupils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come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together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discuss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particular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topic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presided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master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often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guest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speaker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societies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dedicated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solely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music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religion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languages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Among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guest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speakers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Andrew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Lloyd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Webber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J. K.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Rowling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Boris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Johnson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King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Constantine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Greece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Sports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Sports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major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feature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Eton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extensive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network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playing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fields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names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Agar's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Plough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Dutchman's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Upper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Club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Lower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Club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Sixpenny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Mesopotamia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situated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streams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often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shortened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Mespots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").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Drama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exterior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Eton's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theatre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Farrer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Содержимое 3" descr="http://upload.wikimedia.org/wikipedia/en/thumb/b/ba/Farrer_Theatre.JPG/220px-Farrer_Theatre.JPG">
            <a:hlinkClick r:id="rId2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571612"/>
            <a:ext cx="5387777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Partially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filmed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Eton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Here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follows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films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partially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filmed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Eton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Shakespeare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Love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(1998) </a:t>
            </a:r>
          </a:p>
          <a:p>
            <a:pPr lvl="0"/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Secret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Garden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(1993) </a:t>
            </a:r>
          </a:p>
          <a:p>
            <a:pPr lvl="0"/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Mansfield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Park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(1999) </a:t>
            </a:r>
          </a:p>
          <a:p>
            <a:pPr lvl="0"/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Chariots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Fire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(1981) </a:t>
            </a:r>
          </a:p>
          <a:p>
            <a:pPr lvl="0"/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Madness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King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George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(1994) </a:t>
            </a:r>
          </a:p>
          <a:p>
            <a:pPr lvl="0"/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Young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Sherlock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Holmes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(1985) </a:t>
            </a:r>
          </a:p>
          <a:p>
            <a:pPr lvl="0"/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Aces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(1976) </a:t>
            </a:r>
          </a:p>
          <a:p>
            <a:pPr lvl="0"/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Fourth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Protocol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(1987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Eton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College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Motto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Floreat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Etona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(Let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Eton Flourish)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Eton shield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000240"/>
            <a:ext cx="2376000" cy="27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Eton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College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often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referred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simply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Eton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British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 tooltip="Independent school (United Kingdom)"/>
              </a:rPr>
              <a:t>independent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 tooltip="Independent school (United Kingdom)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 tooltip="Independent school (United Kingdom)"/>
              </a:rPr>
              <a:t>school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boys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aged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18.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founded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1440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King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Henry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VI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-main-pic" descr="Картинка 14 из 1344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2143116"/>
            <a:ext cx="50768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located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Eton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near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Windsor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England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north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Windsor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Castle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original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nine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Act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1868.</a:t>
            </a:r>
          </a:p>
          <a:p>
            <a:endParaRPr lang="ru-RU" dirty="0"/>
          </a:p>
        </p:txBody>
      </p:sp>
      <p:pic>
        <p:nvPicPr>
          <p:cNvPr id="4" name="i-main-pic" descr="Картинка 3 из 4914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571744"/>
            <a:ext cx="50768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Students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1,300</a:t>
            </a:r>
          </a:p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Gender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Boys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Ages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13–18</a:t>
            </a:r>
          </a:p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Houses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25</a:t>
            </a:r>
          </a:p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Colours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Eton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blue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  </a:t>
            </a:r>
          </a:p>
        </p:txBody>
      </p:sp>
      <p:pic>
        <p:nvPicPr>
          <p:cNvPr id="5" name="i-main-pic" descr="Картинка 5 из 1344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92867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Eton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traditionally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referred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chief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nurse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England's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statesmen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been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described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famous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20th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century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historian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Eton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wrote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claim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sent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forth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such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cohort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distinguished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figures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mark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Guide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boys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public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,"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adding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facilities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second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none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."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member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G20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headed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Provost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Fellows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Board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Governors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appoint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Master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contains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boys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houses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headed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housemaster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selected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senior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members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staff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160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Almost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school's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pupils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universities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third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Oxford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Cambridge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School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yard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Eton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College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upload.wikimedia.org/wikipedia/commons/thumb/a/ae/Eton_College_Quadrangle.png/250px-Eton_College_Quadrangle.pn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285860"/>
            <a:ext cx="5475911" cy="36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Eton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College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Chapel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http://upload.wikimedia.org/wikipedia/commons/thumb/2/27/EtonChapel20040214CopyrightKaihsuTai.png/250px-EtonChapel20040214CopyrightKaihsuTai.pn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71604" y="857232"/>
            <a:ext cx="5855430" cy="38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61</TotalTime>
  <Words>658</Words>
  <Application>Microsoft Office PowerPoint</Application>
  <PresentationFormat>Экран (4:3)</PresentationFormat>
  <Paragraphs>49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Eton College </vt:lpstr>
      <vt:lpstr>Eton College </vt:lpstr>
      <vt:lpstr>Слайд 3</vt:lpstr>
      <vt:lpstr>Слайд 4</vt:lpstr>
      <vt:lpstr>Слайд 5</vt:lpstr>
      <vt:lpstr>Слайд 6</vt:lpstr>
      <vt:lpstr>Слайд 7</vt:lpstr>
      <vt:lpstr>School yard, Eton College </vt:lpstr>
      <vt:lpstr>Eton College Chapel </vt:lpstr>
      <vt:lpstr>School terms </vt:lpstr>
      <vt:lpstr>Uniform </vt:lpstr>
      <vt:lpstr>Tutors and teaching </vt:lpstr>
      <vt:lpstr>Societies </vt:lpstr>
      <vt:lpstr>Sports </vt:lpstr>
      <vt:lpstr>Drama </vt:lpstr>
      <vt:lpstr>Partially filmed at Eton </vt:lpstr>
    </vt:vector>
  </TitlesOfParts>
  <Company>Se7enTEAMS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Eton College</dc:title>
  <dc:creator>Se7enUsser</dc:creator>
  <cp:lastModifiedBy>Se7enUsser</cp:lastModifiedBy>
  <cp:revision>8</cp:revision>
  <dcterms:created xsi:type="dcterms:W3CDTF">2011-01-25T09:40:14Z</dcterms:created>
  <dcterms:modified xsi:type="dcterms:W3CDTF">2011-01-27T10:34:09Z</dcterms:modified>
</cp:coreProperties>
</file>