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3" r:id="rId2"/>
    <p:sldMasterId id="2147483665" r:id="rId3"/>
    <p:sldMasterId id="2147483671" r:id="rId4"/>
    <p:sldMasterId id="2147483673" r:id="rId5"/>
    <p:sldMasterId id="2147483675" r:id="rId6"/>
    <p:sldMasterId id="2147483679" r:id="rId7"/>
    <p:sldMasterId id="2147483809" r:id="rId8"/>
    <p:sldMasterId id="2147483821" r:id="rId9"/>
    <p:sldMasterId id="2147483846" r:id="rId10"/>
    <p:sldMasterId id="2147483858" r:id="rId11"/>
    <p:sldMasterId id="2147483870" r:id="rId12"/>
    <p:sldMasterId id="2147483894" r:id="rId13"/>
    <p:sldMasterId id="2147483922" r:id="rId14"/>
    <p:sldMasterId id="2147483934" r:id="rId15"/>
    <p:sldMasterId id="2147483947" r:id="rId16"/>
  </p:sldMasterIdLst>
  <p:sldIdLst>
    <p:sldId id="256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4" r:id="rId25"/>
    <p:sldId id="259" r:id="rId26"/>
    <p:sldId id="260" r:id="rId27"/>
    <p:sldId id="261" r:id="rId28"/>
    <p:sldId id="262" r:id="rId29"/>
    <p:sldId id="265" r:id="rId30"/>
    <p:sldId id="266" r:id="rId31"/>
    <p:sldId id="267" r:id="rId32"/>
    <p:sldId id="287" r:id="rId33"/>
    <p:sldId id="273" r:id="rId34"/>
    <p:sldId id="269" r:id="rId35"/>
    <p:sldId id="271" r:id="rId36"/>
    <p:sldId id="272" r:id="rId37"/>
    <p:sldId id="274" r:id="rId38"/>
    <p:sldId id="275" r:id="rId39"/>
    <p:sldId id="276" r:id="rId40"/>
    <p:sldId id="279" r:id="rId41"/>
    <p:sldId id="278" r:id="rId42"/>
    <p:sldId id="289" r:id="rId43"/>
    <p:sldId id="288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3" autoAdjust="0"/>
    <p:restoredTop sz="94660"/>
  </p:normalViewPr>
  <p:slideViewPr>
    <p:cSldViewPr>
      <p:cViewPr varScale="1">
        <p:scale>
          <a:sx n="98" d="100"/>
          <a:sy n="98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</p:grpSp>
      <p:sp>
        <p:nvSpPr>
          <p:cNvPr id="687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6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7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D712-F615-433D-B8E7-EC13B4CDE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ED42-1D6B-4759-80F2-472CA53AF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12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defRPr/>
              </a:pPr>
              <a:endParaRPr lang="ru-RU" sz="3200">
                <a:effectLst/>
                <a:latin typeface="Gill Sans MT" pitchFamily="34" charset="0"/>
                <a:cs typeface="Arial" pitchFamily="34" charset="0"/>
              </a:endParaRPr>
            </a:p>
          </p:txBody>
        </p:sp>
      </p:grpSp>
      <p:sp>
        <p:nvSpPr>
          <p:cNvPr id="8" name="Блок-схема: процесс 7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6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BF1BD-AD8C-4DAA-BF13-C9090253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0DFC-0CF1-4147-88E3-AB1CCFF51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2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3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172C-CF06-4ECE-B7CA-63B299728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49" y="5349905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4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5A44-6B81-43AC-B01F-0E1305ABC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B325-4859-4096-82A2-F56178D02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49" y="3444905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8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7ED1-F85C-4C28-A56E-29EF1B438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09A3-054C-4032-97CF-A985531AA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60198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7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9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7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89C1-4129-450C-A621-F75A0A86D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852A-4C19-4D3A-918C-D99B6759D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5CEC-FA3E-426C-8DA8-CEFBC5AE6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3" y="301628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3" y="301628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46E7-2EAE-4C8A-80ED-3A29AB17E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49" y="584912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4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3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1EAB-F428-4CC8-8E37-5563F5ACB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F555-00BD-4D3F-9847-A0FBAE206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04FB-8790-4CDC-800E-CB571A14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41FEC-D6A0-4AED-B9F6-E1C8C4FD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7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/>
                <a:latin typeface="Rockwell" pitchFamily="18" charset="0"/>
                <a:cs typeface="Arial" pitchFamily="34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1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135475B-118B-4C1A-8542-BC73D9137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CEB797-8206-4278-878B-26375AB4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5F97B2-C99D-4716-ACF3-741A776BB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8CD33-5A3F-4E57-99E9-F6F389031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2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362202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09BA8D-B284-4D56-B499-3203DD047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16BB0-3EF1-4741-B53D-F96D3D07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5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28EA-98E9-4657-9B9C-54F6BEB5E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9EE7-1EA4-4FD8-93EE-DB9A3751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D768AEB-9956-4C9E-85D7-F17D73A3B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8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915B3D3-5F1E-4CC4-9E77-F1BFAF16A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1FA7-A1DD-4450-B339-856A2B41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665D-D6DD-4B8A-8275-496CBC96B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grpSp>
        <p:nvGrpSpPr>
          <p:cNvPr id="6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45AF93-691E-418B-8118-9014EBEFB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73C0-CEE8-4182-81CA-2D9E4BB94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80DA6-903B-44A7-87D7-24201BDCE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41ED-69E0-4D2B-ADAF-D0062385A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545C-2092-4382-BE3D-E9DF3B9A2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</p:grpSp>
        </p:grpSp>
      </p:grpSp>
      <p:sp>
        <p:nvSpPr>
          <p:cNvPr id="901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8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B11F-2163-4A66-BC42-94D53901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F79A-3DFB-441E-AF6A-768E1517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8F09B2-EC28-41B8-AA9B-4139E1DE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6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2E3-EA8D-40FD-A9A4-D9C1CA11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E07BBF-B305-49A9-8510-08F7B6B5B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BB79-C4F6-404C-AB9F-6F980B454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5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07F1-95F6-4AC3-8055-97BC91E76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ffectLst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ffectLst/>
              </a:endParaRPr>
            </a:p>
          </p:txBody>
        </p:sp>
        <p:grpSp>
          <p:nvGrpSpPr>
            <p:cNvPr id="8" name="Полилиния 19"/>
            <p:cNvGrpSpPr>
              <a:grpSpLocks/>
            </p:cNvGrpSpPr>
            <p:nvPr/>
          </p:nvGrpSpPr>
          <p:grpSpPr bwMode="auto">
            <a:xfrm>
              <a:off x="-6096" y="4875008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998" y="5000644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effectLst/>
                  <a:latin typeface="Lucida Sans Unicode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3D751-4F1D-4695-B3D2-04B22E14A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52D5-F70B-43D0-9D9A-AC33FBE9B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87412-F6DE-4AA1-B86C-1B9B82B06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A5221-DC97-47AE-B96E-448D17C8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A678-17D5-4B85-8EE4-350AC7A6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603ABF-1040-4275-8AF1-E5293229C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868BF0-9954-4B5A-9BC0-46D6AE2D2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A6D5-FC19-4E7C-8601-DD58A786A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B0D25-F2EE-444F-B949-C701CF544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2AA0EF-7720-4E0C-8783-22F720DD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C886-DD50-401E-9843-A499ADACF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EC46-D4A4-411D-ADF1-4236879CA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6D3EF-1668-4666-8BDC-6DE0AE87E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061A9-09B8-46AE-9E99-EE03438E2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8D00-10D1-46FE-A3A7-5F23E5B4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CC37-006E-4E3F-A55E-A9548EAB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A17E-F661-43C2-8DFE-0FC4CCDC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1B56-9873-45C1-861F-F99BA24A5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154D-8858-4F6E-9EB3-8CBE9CD9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2A0E-F811-4A94-8D1F-92E39A826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5B5F-303B-422E-9677-0F6C62B03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BB33-DDFA-49BC-A71A-264E6978D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2F82-BEB9-4688-B531-64F84E10D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DB5E-FED1-43C1-84C6-64248D65D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6E43D1-489A-44DC-9046-64972FBA6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E590-0013-457F-8254-BF3E90B5F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AAB6-3F9B-409C-B613-7E39A8CF2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74A287-F9C6-44FF-AA32-E01D9776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951-2B6D-42A6-8391-BD665D446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1707-C87E-4F9F-B631-3F9DB640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F353-0729-45C6-9097-6E2BBBB1E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0F9F-5493-42CE-88B5-C587806D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86AE-4E78-4C18-A450-1549DB53C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434235-0205-4C95-838C-E813C191C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C234-A614-454F-89F9-D0B2DADD0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D0B6192-2706-4B33-A81D-5F5DE7580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5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01B4-B5FA-4B6A-A136-1BFDCA16D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3AC4-F0D6-47A1-AC62-3C720280F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64A5-CC7E-43FB-9E29-E3F798689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7B89-DA88-4309-9C36-0B7FA33F1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68AE-2B74-4967-877C-FF2E480D5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384F-0771-4366-BB53-EE0979038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8D86-2767-4095-8E04-C58EDA412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45C4-71AF-4615-B7C0-6F8D9749E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2C22-D7CC-4067-88CA-A28EDF097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CB24-69EE-4EB7-8882-CCBBFFDB0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3058-A7EC-4642-8805-44D0790AF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0BCE-F2A9-4D5D-BED8-6905BD460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5FC5-6186-4B04-BFC2-A27B0633A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791C-B608-4358-9DFE-FD9F54BD7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3138-DD5C-4768-80B9-A241ACA71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6977A-125A-4D9D-88AF-CB7F7F31F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BD74-3E8B-48E7-84CF-58DA9837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437A-6CC2-4D12-A4DC-213BBA0B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D7EF-57E9-4187-A0B5-8CAF9374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21F7-BCF7-4A98-84D7-B82D64F4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</p:grpSp>
      <p:sp>
        <p:nvSpPr>
          <p:cNvPr id="932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3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E295-0343-47E3-AFA0-96508D6F5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2AA7-5E8F-4D3D-BF08-4D655C247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F6EB-3FC7-43D1-9DE7-DE156876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1E9F-A734-4A89-901E-280E34F2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54B1-D013-45BE-B12E-BF7D3E0DF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E423-C48E-441E-96B9-2C208E0F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7A61-8273-4E12-99B7-684CB20A0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112D-9ABF-4374-BB33-670B6B832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A1C4-5F76-448D-88AC-F3EC541A1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3412-91D3-47BA-9B89-FA777F241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A253-68E8-4052-8D8E-E3DA4279C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A46A-74C4-4C9F-B33E-30629612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5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D06B-B6FF-4EC2-AB3F-4BCA49C67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44AB-C10D-4DB4-81D8-678DB0D5D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14DC-54D1-4F8B-A066-63E145572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1970-5F2F-4F1A-A805-0441832B7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9" y="1676403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5" y="1676403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96A6-EE53-4E19-A85D-73BA82440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7715-5515-47EB-81E1-C76A68EB5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8EE1-9972-44C7-835B-23550B209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3053-EF36-4EFB-A22F-4B80956AA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FD69-A094-4A15-AA17-5ADBE8CA6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1FA6-0129-4961-900F-1AEA4141B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C192-F0A0-4A60-B2AB-E1D8C40F0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78F9-C4DB-47A5-858C-BF944137A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9" y="228603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3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B995-E6F4-484F-BF42-634AA1F8A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</p:grpSp>
      <p:sp>
        <p:nvSpPr>
          <p:cNvPr id="1054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8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9B1F-ED4A-49BB-AD03-BFDD389F4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3A4D-5487-459B-A837-6D79F5A7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A6CA-E447-4341-BA4F-FDA1BCE50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0179-DF28-4D41-8158-F2B775D20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26E4-184C-437B-BFB8-A73649F7F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E745-FD8A-495C-AFBE-D48563D60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AFBB-41E3-405B-A2EE-630719193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8F7-CD0C-4FAB-8E71-4E597C44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FFC0-9EFF-43E6-AF4A-9FE60B0C8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6D84-02B0-47B3-86C2-586C1052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2122-17F9-460F-ADE6-75A381C07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B8D4-9540-4B29-AE71-A78FCDA35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8CB3-BBA9-4EE6-8480-1FC18CF42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</p:grpSp>
      <p:sp>
        <p:nvSpPr>
          <p:cNvPr id="1096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3" y="1370013"/>
            <a:ext cx="6965951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6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3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C3B6-E2D8-4A63-A37D-D10996DCB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4EB9-510D-42E2-9004-DF43CFF6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D558-4840-47E2-A9B2-B0890FDEB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B6D1-611A-4B46-87B9-9C6932F0A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8" y="1598614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4" y="1598614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F98B-F47C-44E8-BA80-FB02BCC4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9019-7D2E-49EE-A649-A1E21290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B5AD-E5A3-4229-BCE8-95D1C3466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3480-EC51-4600-B551-730090BBC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13C6C-06E4-428E-8958-663B5F5B2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4412-DC54-4808-94E6-F07EE264B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AB2F-C628-490E-85A4-6EADC38F3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7" y="227015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8" y="227015"/>
            <a:ext cx="5456239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4D02-9EC6-4934-B5C0-D841C4857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7F912-C8BB-407A-9C45-1BE1D4A9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</p:grpSp>
      <p:sp>
        <p:nvSpPr>
          <p:cNvPr id="1157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3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03B2-A3BE-46BD-AABE-E4C8755D5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042E-AB52-480C-B057-1D7EF45F7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8D56-8601-47D2-991B-22E236F9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CA68-3CAE-47C2-BED9-BDB8F72D8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765F-33EB-4148-BD86-508610C45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9FC6-70FC-4DF8-9945-77DF0C308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929A-4DBE-47D2-93FD-53F256A4E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9054-5ADD-40FE-84B3-0B2D6D1FC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2838-1251-4C56-8101-B945EA88A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0297-0F87-426A-A2F9-EABE42777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7809-2FDC-4D2D-8DB5-B1128A391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7B1A-05F3-4580-8F54-ED33EA43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49" y="5349905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4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201A-FC91-42B7-A849-F43FA0FEF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58B1-60EB-4661-9ACE-DEEADA721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49" y="3444905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8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6564-8715-44D5-ADC2-D5DC57328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4EA7-2CED-43C7-A1D7-985610A99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60198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7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9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7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FD85-6AA0-4C04-B34F-44D04E686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6E56-52DA-4940-B62E-D85EEFC18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28A6-478E-48B7-B2ED-789E54369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49" y="584912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4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3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9F66-14AF-4F16-B252-DC1446153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8FA1-CAA4-49EA-8639-3581862E3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5FC9-4905-495C-9D0F-BD31328CE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ABD9-16C7-4B29-8424-3E67D3220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4459-2E23-4C64-B145-F36FE8EEE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532DB-EB49-4274-8839-3E27B541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9B66-A902-4321-95FB-352269349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6CA7F-C072-4C6D-A5BE-2E37A5CD4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A049-1F78-4008-9210-BE2D780BA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5B42C9-27BC-456E-8263-1164198D9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C25D-ED02-472C-93A8-268CE6F0A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925218-732A-4B1C-B1CF-C5C05F74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A0D05-AD18-4899-AC8D-0C5EFB6EA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9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7588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5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7591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759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59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759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6759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760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0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760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0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760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0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761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1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761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1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761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1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76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762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2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762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2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762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3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763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3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763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3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763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3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764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4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764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4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764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4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765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5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765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5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765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5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765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6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766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6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6766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6766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766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6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767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7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767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7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767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7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767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8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768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8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768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8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768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8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769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9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769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9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769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6769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</p:grpSp>
          <p:sp>
            <p:nvSpPr>
              <p:cNvPr id="6769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0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1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6772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7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7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7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9D693B5-709E-4E6D-AC43-69E2619F6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3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024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DF34B5B5-1C5B-4BDC-8F9F-6D13C4788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344" r:id="rId4"/>
    <p:sldLayoutId id="2147484405" r:id="rId5"/>
    <p:sldLayoutId id="2147484345" r:id="rId6"/>
    <p:sldLayoutId id="2147484406" r:id="rId7"/>
    <p:sldLayoutId id="2147484407" r:id="rId8"/>
    <p:sldLayoutId id="2147484408" r:id="rId9"/>
    <p:sldLayoutId id="2147484346" r:id="rId10"/>
    <p:sldLayoutId id="21474844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5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B69DC793-6BF6-4D3C-8DC4-CB329C689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347" r:id="rId7"/>
    <p:sldLayoutId id="2147484416" r:id="rId8"/>
    <p:sldLayoutId id="2147484417" r:id="rId9"/>
    <p:sldLayoutId id="2147484348" r:id="rId10"/>
    <p:sldLayoutId id="214748434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grpSp>
        <p:nvGrpSpPr>
          <p:cNvPr id="12291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229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801D2CE6-DD09-4425-9BC2-5E62F061E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350" r:id="rId2"/>
    <p:sldLayoutId id="2147484419" r:id="rId3"/>
    <p:sldLayoutId id="2147484351" r:id="rId4"/>
    <p:sldLayoutId id="2147484352" r:id="rId5"/>
    <p:sldLayoutId id="2147484353" r:id="rId6"/>
    <p:sldLayoutId id="2147484420" r:id="rId7"/>
    <p:sldLayoutId id="2147484354" r:id="rId8"/>
    <p:sldLayoutId id="2147484421" r:id="rId9"/>
    <p:sldLayoutId id="2147484355" r:id="rId10"/>
    <p:sldLayoutId id="21474843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FD976D1D-1CF4-4383-8E09-35F61D13E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357" r:id="rId2"/>
    <p:sldLayoutId id="2147484423" r:id="rId3"/>
    <p:sldLayoutId id="2147484424" r:id="rId4"/>
    <p:sldLayoutId id="2147484425" r:id="rId5"/>
    <p:sldLayoutId id="2147484426" r:id="rId6"/>
    <p:sldLayoutId id="2147484358" r:id="rId7"/>
    <p:sldLayoutId id="2147484427" r:id="rId8"/>
    <p:sldLayoutId id="2147484428" r:id="rId9"/>
    <p:sldLayoutId id="2147484359" r:id="rId10"/>
    <p:sldLayoutId id="21474843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434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A778EAB5-EC3C-40A2-A81D-D33210F2C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361" r:id="rId4"/>
    <p:sldLayoutId id="2147484432" r:id="rId5"/>
    <p:sldLayoutId id="2147484362" r:id="rId6"/>
    <p:sldLayoutId id="2147484433" r:id="rId7"/>
    <p:sldLayoutId id="2147484434" r:id="rId8"/>
    <p:sldLayoutId id="2147484435" r:id="rId9"/>
    <p:sldLayoutId id="2147484363" r:id="rId10"/>
    <p:sldLayoutId id="21474844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AF624294-39CA-4513-B685-B4A6FC9CB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364" r:id="rId2"/>
    <p:sldLayoutId id="2147484438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439" r:id="rId9"/>
    <p:sldLayoutId id="2147484370" r:id="rId10"/>
    <p:sldLayoutId id="2147484440" r:id="rId11"/>
    <p:sldLayoutId id="21474844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38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1113F95F-FC0C-490B-9D3B-5445671F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44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90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0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0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0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0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91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91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91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sp>
            <p:nvSpPr>
              <p:cNvPr id="891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/>
                </a:endParaRPr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91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891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891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  <p:sp>
              <p:nvSpPr>
                <p:cNvPr id="891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/>
                  </a:endParaRPr>
                </a:p>
              </p:txBody>
            </p:sp>
          </p:grp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043C88B-144E-414F-834E-D6053EF2D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3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</p:grpSp>
      <p:sp>
        <p:nvSpPr>
          <p:cNvPr id="921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E486B66-04B4-4E00-83F7-E5404814E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4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A8A345D-B332-47E9-803D-EF51D567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</p:grp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B8F58DD-E309-4CB5-AF1C-4941FC45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5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1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18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19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5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  <p:sp>
                  <p:nvSpPr>
                    <p:cNvPr id="1085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effectLst/>
                      </a:endParaRPr>
                    </a:p>
                  </p:txBody>
                </p:sp>
              </p:grpSp>
              <p:sp>
                <p:nvSpPr>
                  <p:cNvPr id="1085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108557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108558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108559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10856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  <p:sp>
                <p:nvSpPr>
                  <p:cNvPr id="1085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effectLst/>
                    </a:endParaRPr>
                  </a:p>
                </p:txBody>
              </p:sp>
            </p:grpSp>
            <p:pic>
              <p:nvPicPr>
                <p:cNvPr id="618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16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16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85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5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  <p:sp>
          <p:nvSpPr>
            <p:cNvPr id="1085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086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effectLst/>
                <a:latin typeface="Arial" charset="0"/>
              </a:endParaRPr>
            </a:p>
          </p:txBody>
        </p:sp>
      </p:grpSp>
      <p:sp>
        <p:nvSpPr>
          <p:cNvPr id="614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6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6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6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1028B97-5EA5-4756-B03C-81EE47D9C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</p:grpSp>
      <p:sp>
        <p:nvSpPr>
          <p:cNvPr id="1147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7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27E638E-F8FA-4FD6-949D-AFE3A89B5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7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819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5FCA2405-2F1F-4EA3-B63C-CB3D7185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36" r:id="rId4"/>
    <p:sldLayoutId id="2147484391" r:id="rId5"/>
    <p:sldLayoutId id="2147484337" r:id="rId6"/>
    <p:sldLayoutId id="2147484392" r:id="rId7"/>
    <p:sldLayoutId id="2147484393" r:id="rId8"/>
    <p:sldLayoutId id="2147484394" r:id="rId9"/>
    <p:sldLayoutId id="2147484338" r:id="rId10"/>
    <p:sldLayoutId id="21474843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4" y="1055079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C8FC49D8-26C3-4375-80C8-F92B328F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39" r:id="rId2"/>
    <p:sldLayoutId id="2147484397" r:id="rId3"/>
    <p:sldLayoutId id="2147484340" r:id="rId4"/>
    <p:sldLayoutId id="2147484398" r:id="rId5"/>
    <p:sldLayoutId id="2147484341" r:id="rId6"/>
    <p:sldLayoutId id="2147484399" r:id="rId7"/>
    <p:sldLayoutId id="2147484400" r:id="rId8"/>
    <p:sldLayoutId id="2147484401" r:id="rId9"/>
    <p:sldLayoutId id="2147484342" r:id="rId10"/>
    <p:sldLayoutId id="21474843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5.xml"/><Relationship Id="rId4" Type="http://schemas.openxmlformats.org/officeDocument/2006/relationships/hyperlink" Target="&#1059;&#1088;&#1086;&#1082;%20%20&#1041;&#1072;&#1088;&#1086;&#1082;&#1082;&#1086;.pp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rbs51lab.3dn.ru/_ph/4/2/530044377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4" Type="http://schemas.openxmlformats.org/officeDocument/2006/relationships/image" Target="http://www.sttp.ru/history/3/5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rbs51lab.3dn.ru/_ph/4/2/971828684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Relationship Id="rId5" Type="http://schemas.openxmlformats.org/officeDocument/2006/relationships/image" Target="http://rbs51lab.3dn.ru/_ph/4/2/360923062.jpg" TargetMode="Externa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rbs51lab.3dn.ru/_ph/4/2/89888714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3.xml"/><Relationship Id="rId5" Type="http://schemas.openxmlformats.org/officeDocument/2006/relationships/image" Target="http://rbs51lab.3dn.ru/_ph/4/2/238772249.jpg" TargetMode="Externa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rbs51lab.3dn.ru/_ph/4/2/429166121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rbs51lab.3dn.ru/_ph/4/2/269023368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8;&#1086;&#1082;%20%20&#1050;&#1083;&#1072;&#1089;&#1089;&#1080;&#1094;&#1080;&#1079;&#1084;.ppt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автобу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8229600" cy="4278313"/>
          </a:xfrm>
          <a:noFill/>
        </p:spPr>
      </p:pic>
      <p:pic>
        <p:nvPicPr>
          <p:cNvPr id="80899" name="Rectangle 4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8288" y="268288"/>
            <a:ext cx="8424862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337131608" descr="337131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749800" cy="36957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08075" y="4073525"/>
            <a:ext cx="17922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Антуан Ватто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"Квартет" </a:t>
            </a:r>
            <a:br>
              <a:rPr lang="ru-RU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sz="1600">
                <a:solidFill>
                  <a:srgbClr val="000066"/>
                </a:solidFill>
                <a:effectLst/>
                <a:latin typeface="Arial" charset="0"/>
              </a:rPr>
              <a:t>1718 </a:t>
            </a:r>
          </a:p>
        </p:txBody>
      </p:sp>
      <p:pic>
        <p:nvPicPr>
          <p:cNvPr id="90116" name="p729515856" descr="729515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2738"/>
            <a:ext cx="4402137" cy="3744912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292725" y="1341438"/>
            <a:ext cx="2879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Антуан Ватто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"Гамма любви"</a:t>
            </a:r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 </a:t>
            </a:r>
            <a:br>
              <a:rPr lang="ru-RU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1712 </a:t>
            </a:r>
          </a:p>
          <a:p>
            <a:pPr algn="ctr"/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Национальная галерея, </a:t>
            </a:r>
          </a:p>
          <a:p>
            <a:pPr algn="ctr"/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Лондон, Великобритания</a:t>
            </a:r>
            <a:r>
              <a:rPr lang="ru-RU">
                <a:effectLst/>
                <a:latin typeface="Arial" charset="0"/>
              </a:rPr>
              <a:t> </a:t>
            </a:r>
          </a:p>
        </p:txBody>
      </p:sp>
      <p:sp>
        <p:nvSpPr>
          <p:cNvPr id="90118" name="AutoShape 6">
            <a:hlinkClick r:id="rId4" action="ppaction://hlinkpres?slideindex=21&amp;slidetitle=Слайд 21" highlightClick="1"/>
          </p:cNvPr>
          <p:cNvSpPr>
            <a:spLocks noChangeArrowheads="1"/>
          </p:cNvSpPr>
          <p:nvPr/>
        </p:nvSpPr>
        <p:spPr bwMode="auto">
          <a:xfrm>
            <a:off x="7956550" y="6308725"/>
            <a:ext cx="863600" cy="360363"/>
          </a:xfrm>
          <a:prstGeom prst="actionButtonBackPrevious">
            <a:avLst/>
          </a:prstGeom>
          <a:solidFill>
            <a:srgbClr val="FFCC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003366"/>
                </a:solidFill>
                <a:cs typeface="Times New Roman" pitchFamily="18" charset="0"/>
              </a:rPr>
              <a:t>Герард Терборх </a:t>
            </a:r>
            <a:r>
              <a:rPr lang="ru-RU" sz="2000" b="1" smtClean="0">
                <a:solidFill>
                  <a:srgbClr val="003366"/>
                </a:solidFill>
              </a:rPr>
              <a:t/>
            </a:r>
            <a:br>
              <a:rPr lang="ru-RU" sz="2000" b="1" smtClean="0">
                <a:solidFill>
                  <a:srgbClr val="003366"/>
                </a:solidFill>
              </a:rPr>
            </a:br>
            <a:r>
              <a:rPr lang="ru-RU" sz="2000" b="1" smtClean="0">
                <a:solidFill>
                  <a:srgbClr val="003366"/>
                </a:solidFill>
                <a:cs typeface="Times New Roman" pitchFamily="18" charset="0"/>
              </a:rPr>
              <a:t>"Молодая женщина, играющая на теорбе двум мужчинам"</a:t>
            </a:r>
            <a:r>
              <a:rPr lang="ru-RU" sz="2000" smtClean="0">
                <a:solidFill>
                  <a:srgbClr val="003366"/>
                </a:solidFill>
                <a:cs typeface="Times New Roman" pitchFamily="18" charset="0"/>
              </a:rPr>
              <a:t> </a:t>
            </a:r>
            <a:br>
              <a:rPr lang="ru-RU" sz="2000" smtClean="0">
                <a:solidFill>
                  <a:srgbClr val="003366"/>
                </a:solidFill>
                <a:cs typeface="Times New Roman" pitchFamily="18" charset="0"/>
              </a:rPr>
            </a:br>
            <a:r>
              <a:rPr lang="ru-RU" sz="2000" smtClean="0">
                <a:solidFill>
                  <a:srgbClr val="003366"/>
                </a:solidFill>
                <a:cs typeface="Times New Roman" pitchFamily="18" charset="0"/>
              </a:rPr>
              <a:t>1667-68 Национальная галерея Лондон</a:t>
            </a:r>
            <a:r>
              <a:rPr lang="ru-RU" sz="2000" smtClean="0">
                <a:solidFill>
                  <a:srgbClr val="003366"/>
                </a:solidFill>
              </a:rPr>
              <a:t/>
            </a:r>
            <a:br>
              <a:rPr lang="ru-RU" sz="2000" smtClean="0">
                <a:solidFill>
                  <a:srgbClr val="003366"/>
                </a:solidFill>
              </a:rPr>
            </a:br>
            <a:endParaRPr lang="ru-RU" sz="2000" smtClean="0">
              <a:solidFill>
                <a:srgbClr val="003366"/>
              </a:solidFill>
            </a:endParaRPr>
          </a:p>
        </p:txBody>
      </p:sp>
      <p:pic>
        <p:nvPicPr>
          <p:cNvPr id="91139" name="p530044377" descr="http://rbs51lab.3dn.ru/_ph/4/2/530044377.jpg"/>
          <p:cNvPicPr>
            <a:picLocks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55838" y="1600200"/>
            <a:ext cx="4764087" cy="4997450"/>
          </a:xfrm>
          <a:noFill/>
          <a:ln w="76200" cmpd="tri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zm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4175125" cy="32004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116013" y="4359275"/>
            <a:ext cx="246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ПРЕТИ, Маттия </a:t>
            </a:r>
            <a:br>
              <a:rPr lang="ru-RU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("Кавалер Калабрезе")</a:t>
            </a:r>
            <a:br>
              <a:rPr lang="ru-RU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 "</a:t>
            </a:r>
            <a:r>
              <a:rPr lang="ru-RU">
                <a:effectLst/>
                <a:latin typeface="Arial" charset="0"/>
              </a:rPr>
              <a:t> </a:t>
            </a:r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Концерт " </a:t>
            </a:r>
            <a:br>
              <a:rPr lang="ru-RU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sz="1600">
                <a:solidFill>
                  <a:srgbClr val="000066"/>
                </a:solidFill>
                <a:effectLst/>
                <a:latin typeface="Arial" charset="0"/>
              </a:rPr>
              <a:t>1630-е</a:t>
            </a:r>
          </a:p>
        </p:txBody>
      </p:sp>
      <p:pic>
        <p:nvPicPr>
          <p:cNvPr id="92164" name="Picture 4" descr="А. ван Остаде. Деревенский концерт. 1655. Санкт-Петербург, Эрмитаж.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787900" y="333375"/>
            <a:ext cx="3810000" cy="4572000"/>
          </a:xfrm>
          <a:prstGeom prst="rect">
            <a:avLst/>
          </a:prstGeom>
          <a:noFill/>
          <a:ln w="76200" cmpd="tri">
            <a:solidFill>
              <a:srgbClr val="C89058"/>
            </a:solidFill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41838" y="5370513"/>
            <a:ext cx="4492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0082"/>
                </a:solidFill>
                <a:effectLst/>
                <a:latin typeface="Arial" charset="0"/>
                <a:cs typeface="Times New Roman" pitchFamily="18" charset="0"/>
              </a:rPr>
              <a:t>А. ван Остаде. Деревенский концерт. </a:t>
            </a:r>
            <a:endParaRPr lang="ru-RU" b="1">
              <a:solidFill>
                <a:srgbClr val="000082"/>
              </a:solidFill>
              <a:effectLst/>
              <a:latin typeface="Arial" charset="0"/>
            </a:endParaRPr>
          </a:p>
          <a:p>
            <a:pPr algn="ctr"/>
            <a:r>
              <a:rPr lang="ru-RU" b="1">
                <a:solidFill>
                  <a:srgbClr val="000082"/>
                </a:solidFill>
                <a:effectLst/>
                <a:latin typeface="Arial" charset="0"/>
                <a:cs typeface="Times New Roman" pitchFamily="18" charset="0"/>
              </a:rPr>
              <a:t>1655. </a:t>
            </a:r>
            <a:endParaRPr lang="ru-RU" b="1">
              <a:solidFill>
                <a:srgbClr val="000082"/>
              </a:solidFill>
              <a:effectLst/>
              <a:latin typeface="Arial" charset="0"/>
            </a:endParaRPr>
          </a:p>
          <a:p>
            <a:pPr algn="ctr"/>
            <a:r>
              <a:rPr lang="ru-RU" b="1">
                <a:solidFill>
                  <a:srgbClr val="000082"/>
                </a:solidFill>
                <a:effectLst/>
                <a:latin typeface="Arial" charset="0"/>
                <a:cs typeface="Times New Roman" pitchFamily="18" charset="0"/>
              </a:rPr>
              <a:t>Санкт-Петербург, Эрмитаж</a:t>
            </a:r>
            <a:endParaRPr lang="ru-RU">
              <a:solidFill>
                <a:srgbClr val="00008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300px-Lute-viol_ABosse_Fr_16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836613"/>
            <a:ext cx="4572000" cy="3516312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422900" y="4794250"/>
            <a:ext cx="2935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solidFill>
                  <a:srgbClr val="003366"/>
                </a:solidFill>
                <a:effectLst/>
                <a:latin typeface="Arial" charset="0"/>
              </a:rPr>
              <a:t>Музыканты, </a:t>
            </a:r>
          </a:p>
          <a:p>
            <a:pPr algn="ctr"/>
            <a:r>
              <a:rPr lang="ru-RU">
                <a:solidFill>
                  <a:srgbClr val="003366"/>
                </a:solidFill>
                <a:effectLst/>
                <a:latin typeface="Arial" charset="0"/>
              </a:rPr>
              <a:t>картина Абрахама Боссе </a:t>
            </a:r>
          </a:p>
          <a:p>
            <a:pPr algn="ctr"/>
            <a:r>
              <a:rPr lang="ru-RU">
                <a:solidFill>
                  <a:srgbClr val="003366"/>
                </a:solidFill>
                <a:effectLst/>
                <a:latin typeface="Arial" charset="0"/>
              </a:rPr>
              <a:t>1635 </a:t>
            </a:r>
          </a:p>
        </p:txBody>
      </p:sp>
      <p:pic>
        <p:nvPicPr>
          <p:cNvPr id="93188" name="Picture 4" descr="k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3460750" cy="45227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190750" y="14112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pic>
        <p:nvPicPr>
          <p:cNvPr id="94211" name="p971828684" descr="http://rbs51lab.3dn.ru/_ph/4/2/97182868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9388" y="333375"/>
            <a:ext cx="4464050" cy="343693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graphicFrame>
        <p:nvGraphicFramePr>
          <p:cNvPr id="27677" name="Group 29"/>
          <p:cNvGraphicFramePr>
            <a:graphicFrameLocks noGrp="1"/>
          </p:cNvGraphicFramePr>
          <p:nvPr/>
        </p:nvGraphicFramePr>
        <p:xfrm>
          <a:off x="1116013" y="4149725"/>
          <a:ext cx="2886075" cy="2378075"/>
        </p:xfrm>
        <a:graphic>
          <a:graphicData uri="http://schemas.openxmlformats.org/drawingml/2006/table">
            <a:tbl>
              <a:tblPr/>
              <a:tblGrid>
                <a:gridCol w="2886075"/>
              </a:tblGrid>
              <a:tr h="2011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Караваджо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"Музыканты"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1595 Музей Метрополитэн Нью-Йорк, США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15" name="Rectangle 11"/>
          <p:cNvSpPr>
            <a:spLocks noChangeArrowheads="1"/>
          </p:cNvSpPr>
          <p:nvPr/>
        </p:nvSpPr>
        <p:spPr bwMode="auto">
          <a:xfrm>
            <a:off x="2190750" y="13827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pic>
        <p:nvPicPr>
          <p:cNvPr id="94216" name="p360923062" descr="http://rbs51lab.3dn.ru/_ph/4/2/360923062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87900" y="981075"/>
            <a:ext cx="4176713" cy="447357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graphicFrame>
        <p:nvGraphicFramePr>
          <p:cNvPr id="27671" name="Group 23"/>
          <p:cNvGraphicFramePr>
            <a:graphicFrameLocks noGrp="1"/>
          </p:cNvGraphicFramePr>
          <p:nvPr/>
        </p:nvGraphicFramePr>
        <p:xfrm>
          <a:off x="5148263" y="5748338"/>
          <a:ext cx="3721100" cy="1828800"/>
        </p:xfrm>
        <a:graphic>
          <a:graphicData uri="http://schemas.openxmlformats.org/drawingml/2006/table">
            <a:tbl>
              <a:tblPr/>
              <a:tblGrid>
                <a:gridCol w="3721100"/>
              </a:tblGrid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Караваджо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"Лютнист"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1600 Музей Метрополитэн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Нью-Йорк, США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86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pic>
        <p:nvPicPr>
          <p:cNvPr id="95235" name="p89888714" descr="http://rbs51lab.3dn.ru/_ph/4/2/8988871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3850" y="333375"/>
            <a:ext cx="4105275" cy="47625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graphicFrame>
        <p:nvGraphicFramePr>
          <p:cNvPr id="28676" name="Group 4"/>
          <p:cNvGraphicFramePr>
            <a:graphicFrameLocks noGrp="1"/>
          </p:cNvGraphicFramePr>
          <p:nvPr/>
        </p:nvGraphicFramePr>
        <p:xfrm>
          <a:off x="0" y="1047750"/>
          <a:ext cx="9144000" cy="51752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38" name="Rectangle 10"/>
          <p:cNvSpPr>
            <a:spLocks noChangeArrowheads="1"/>
          </p:cNvSpPr>
          <p:nvPr/>
        </p:nvSpPr>
        <p:spPr bwMode="auto">
          <a:xfrm>
            <a:off x="0" y="13811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  <a:latin typeface="Arial" charset="0"/>
            </a:endParaRPr>
          </a:p>
        </p:txBody>
      </p:sp>
      <p:graphicFrame>
        <p:nvGraphicFramePr>
          <p:cNvPr id="28683" name="Group 11"/>
          <p:cNvGraphicFramePr>
            <a:graphicFrameLocks noGrp="1"/>
          </p:cNvGraphicFramePr>
          <p:nvPr/>
        </p:nvGraphicFramePr>
        <p:xfrm>
          <a:off x="539750" y="5229225"/>
          <a:ext cx="3603625" cy="2286000"/>
        </p:xfrm>
        <a:graphic>
          <a:graphicData uri="http://schemas.openxmlformats.org/drawingml/2006/table">
            <a:tbl>
              <a:tblPr/>
              <a:tblGrid>
                <a:gridCol w="3603625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Корнелис Бега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"Женщина, играющая на лютне"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1664 Галерея Уффици Флоренция, Италия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41" name="Rectangle 17"/>
          <p:cNvSpPr>
            <a:spLocks noChangeArrowheads="1"/>
          </p:cNvSpPr>
          <p:nvPr/>
        </p:nvSpPr>
        <p:spPr bwMode="auto">
          <a:xfrm>
            <a:off x="0" y="86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pic>
        <p:nvPicPr>
          <p:cNvPr id="95242" name="p238772249" descr="http://rbs51lab.3dn.ru/_ph/4/2/238772249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643438" y="333375"/>
            <a:ext cx="4248150" cy="468947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graphicFrame>
        <p:nvGraphicFramePr>
          <p:cNvPr id="28691" name="Group 19"/>
          <p:cNvGraphicFramePr>
            <a:graphicFrameLocks noGrp="1"/>
          </p:cNvGraphicFramePr>
          <p:nvPr/>
        </p:nvGraphicFramePr>
        <p:xfrm>
          <a:off x="0" y="1047750"/>
          <a:ext cx="9144000" cy="51752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45" name="Rectangle 25"/>
          <p:cNvSpPr>
            <a:spLocks noChangeArrowheads="1"/>
          </p:cNvSpPr>
          <p:nvPr/>
        </p:nvSpPr>
        <p:spPr bwMode="auto">
          <a:xfrm>
            <a:off x="0" y="13811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  <a:latin typeface="Arial" charset="0"/>
            </a:endParaRPr>
          </a:p>
        </p:txBody>
      </p:sp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5292725" y="5300663"/>
          <a:ext cx="3263900" cy="2286000"/>
        </p:xfrm>
        <a:graphic>
          <a:graphicData uri="http://schemas.openxmlformats.org/drawingml/2006/table">
            <a:tbl>
              <a:tblPr/>
              <a:tblGrid>
                <a:gridCol w="32639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Корнелис Бега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"Дуэт"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1663 Национальный музей Стокгольм, Швеция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86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pic>
        <p:nvPicPr>
          <p:cNvPr id="96259" name="p429166121" descr="http://rbs51lab.3dn.ru/_ph/4/2/42916612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3" y="0"/>
            <a:ext cx="5957887" cy="68580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graphicFrame>
        <p:nvGraphicFramePr>
          <p:cNvPr id="29700" name="Group 4"/>
          <p:cNvGraphicFramePr>
            <a:graphicFrameLocks noGrp="1"/>
          </p:cNvGraphicFramePr>
          <p:nvPr/>
        </p:nvGraphicFramePr>
        <p:xfrm>
          <a:off x="6286500" y="2428875"/>
          <a:ext cx="2286000" cy="2911475"/>
        </p:xfrm>
        <a:graphic>
          <a:graphicData uri="http://schemas.openxmlformats.org/drawingml/2006/table">
            <a:tbl>
              <a:tblPr/>
              <a:tblGrid>
                <a:gridCol w="2286016"/>
              </a:tblGrid>
              <a:tr h="2293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Герард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Терборх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"Женщина, играющая на лютне"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Художественная галерея Дрезден, Германия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3" name="Rectangle 11"/>
          <p:cNvSpPr>
            <a:spLocks noChangeArrowheads="1"/>
          </p:cNvSpPr>
          <p:nvPr/>
        </p:nvSpPr>
        <p:spPr bwMode="auto">
          <a:xfrm>
            <a:off x="0" y="86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4572000" y="5300663"/>
          <a:ext cx="4356100" cy="1309687"/>
        </p:xfrm>
        <a:graphic>
          <a:graphicData uri="http://schemas.openxmlformats.org/drawingml/2006/table">
            <a:tbl>
              <a:tblPr/>
              <a:tblGrid>
                <a:gridCol w="43561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180px-Artemisia_Gentileschi_-_Self-Portrait_as_a_Lute_Pla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46075"/>
            <a:ext cx="3995738" cy="451167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817563" y="5214938"/>
            <a:ext cx="2876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Артемизия Джентилески.</a:t>
            </a:r>
          </a:p>
          <a:p>
            <a:pPr algn="ctr"/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Автопортрет с лютней</a:t>
            </a:r>
          </a:p>
        </p:txBody>
      </p:sp>
      <p:pic>
        <p:nvPicPr>
          <p:cNvPr id="97284" name="Picture 4" descr="1711kupetzkyho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4813"/>
            <a:ext cx="3619500" cy="44672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778375" y="5226050"/>
            <a:ext cx="3868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Лютнист и художник Давид Хойер,</a:t>
            </a:r>
          </a:p>
          <a:p>
            <a:pPr algn="ctr"/>
            <a:r>
              <a:rPr lang="ru-RU">
                <a:solidFill>
                  <a:srgbClr val="000066"/>
                </a:solidFill>
                <a:effectLst/>
                <a:latin typeface="Arial" charset="0"/>
              </a:rPr>
              <a:t>картина Яна Купецкого, 1711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6084888" y="1557341"/>
            <a:ext cx="2601912" cy="3455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>
                <a:solidFill>
                  <a:srgbClr val="003366"/>
                </a:solidFill>
                <a:cs typeface="Times New Roman" pitchFamily="18" charset="0"/>
              </a:rPr>
              <a:t>Франс Гальс</a:t>
            </a:r>
            <a:r>
              <a:rPr lang="ru-RU" sz="1800">
                <a:solidFill>
                  <a:srgbClr val="003366"/>
                </a:solidFill>
              </a:rPr>
              <a:t/>
            </a:r>
            <a:br>
              <a:rPr lang="ru-RU" sz="1800">
                <a:solidFill>
                  <a:srgbClr val="003366"/>
                </a:solidFill>
              </a:rPr>
            </a:br>
            <a:r>
              <a:rPr lang="ru-RU" sz="1800">
                <a:solidFill>
                  <a:srgbClr val="003366"/>
                </a:solidFill>
                <a:cs typeface="Times New Roman" pitchFamily="18" charset="0"/>
              </a:rPr>
              <a:t> "Шут с лютней" </a:t>
            </a:r>
            <a:br>
              <a:rPr lang="ru-RU" sz="1800">
                <a:solidFill>
                  <a:srgbClr val="003366"/>
                </a:solidFill>
                <a:cs typeface="Times New Roman" pitchFamily="18" charset="0"/>
              </a:rPr>
            </a:br>
            <a:r>
              <a:rPr lang="ru-RU" sz="1800">
                <a:solidFill>
                  <a:srgbClr val="003366"/>
                </a:solidFill>
                <a:cs typeface="Times New Roman" pitchFamily="18" charset="0"/>
              </a:rPr>
              <a:t>Лувр, Париж, Франция</a:t>
            </a:r>
            <a:r>
              <a:rPr lang="ru-RU" sz="1800">
                <a:solidFill>
                  <a:srgbClr val="003366"/>
                </a:solidFill>
              </a:rPr>
              <a:t/>
            </a:r>
            <a:br>
              <a:rPr lang="ru-RU" sz="1800">
                <a:solidFill>
                  <a:srgbClr val="003366"/>
                </a:solidFill>
              </a:rPr>
            </a:br>
            <a:endParaRPr lang="ru-RU" sz="1800">
              <a:solidFill>
                <a:srgbClr val="003366"/>
              </a:solidFill>
            </a:endParaRPr>
          </a:p>
        </p:txBody>
      </p:sp>
      <p:pic>
        <p:nvPicPr>
          <p:cNvPr id="98307" name="p269023368" descr="http://rbs51lab.3dn.ru/_ph/4/2/269023368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84213" y="209550"/>
            <a:ext cx="5102225" cy="6148388"/>
          </a:xfrm>
          <a:noFill/>
          <a:ln w="76200" cmpd="tri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Старинная флейта</a:t>
            </a:r>
          </a:p>
        </p:txBody>
      </p:sp>
      <p:pic>
        <p:nvPicPr>
          <p:cNvPr id="99331" name="Picture 4" descr="dfa68d6a0e5b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71625"/>
            <a:ext cx="7100887" cy="5072063"/>
          </a:xfrm>
          <a:noFill/>
          <a:ln w="76200" cmpd="tri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ourier New" pitchFamily="49" charset="0"/>
                <a:cs typeface="Courier New" pitchFamily="49" charset="0"/>
              </a:rPr>
              <a:t>В руки ты её возьмёшь,</a:t>
            </a:r>
          </a:p>
          <a:p>
            <a:pPr eaLnBrk="1" hangingPunct="1">
              <a:defRPr/>
            </a:pPr>
            <a:r>
              <a:rPr lang="ru-RU" sz="4000" dirty="0" smtClean="0">
                <a:latin typeface="Courier New" pitchFamily="49" charset="0"/>
                <a:cs typeface="Courier New" pitchFamily="49" charset="0"/>
              </a:rPr>
              <a:t>То растянешь, то сожмёшь.</a:t>
            </a:r>
          </a:p>
          <a:p>
            <a:pPr eaLnBrk="1" hangingPunct="1">
              <a:defRPr/>
            </a:pPr>
            <a:r>
              <a:rPr lang="ru-RU" sz="4000" dirty="0" smtClean="0">
                <a:latin typeface="Courier New" pitchFamily="49" charset="0"/>
                <a:cs typeface="Courier New" pitchFamily="49" charset="0"/>
              </a:rPr>
              <a:t>Звонкая, нарядная,</a:t>
            </a:r>
          </a:p>
          <a:p>
            <a:pPr eaLnBrk="1" hangingPunct="1">
              <a:defRPr/>
            </a:pPr>
            <a:r>
              <a:rPr lang="ru-RU" sz="4000" dirty="0" smtClean="0">
                <a:latin typeface="Courier New" pitchFamily="49" charset="0"/>
                <a:cs typeface="Courier New" pitchFamily="49" charset="0"/>
              </a:rPr>
              <a:t>Русская двухрядная.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6b1f16e39e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594100" cy="44958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79388" y="5084763"/>
            <a:ext cx="410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Jacques Martin Hotteterre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Жак Оттетер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играет на трёхчастной флейте</a:t>
            </a:r>
            <a:r>
              <a:rPr lang="ru-RU">
                <a:effectLst/>
                <a:latin typeface="Arial" charset="0"/>
              </a:rPr>
              <a:t> </a:t>
            </a:r>
          </a:p>
        </p:txBody>
      </p:sp>
      <p:pic>
        <p:nvPicPr>
          <p:cNvPr id="100356" name="Picture 9" descr="ko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642938"/>
            <a:ext cx="4143375" cy="5357812"/>
          </a:xfrm>
          <a:noFill/>
          <a:ln w="76200" cmpd="tri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904e3057a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44675"/>
            <a:ext cx="4273550" cy="474503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719763" y="546100"/>
            <a:ext cx="2508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Ян Вермеер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Девушка с флейтой </a:t>
            </a:r>
          </a:p>
          <a:p>
            <a:pPr algn="ctr"/>
            <a:r>
              <a:rPr lang="ru-RU" sz="1600">
                <a:solidFill>
                  <a:srgbClr val="000066"/>
                </a:solidFill>
                <a:effectLst/>
                <a:latin typeface="Arial" charset="0"/>
              </a:rPr>
              <a:t>1666-67 г. </a:t>
            </a:r>
          </a:p>
        </p:txBody>
      </p:sp>
      <p:pic>
        <p:nvPicPr>
          <p:cNvPr id="101380" name="Picture 4" descr="f7ec52a047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3740150" cy="467995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58813" y="623888"/>
            <a:ext cx="3057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Adriaen Jansz van Ostade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 Флейтист </a:t>
            </a:r>
          </a:p>
          <a:p>
            <a:pPr algn="ctr"/>
            <a:r>
              <a:rPr lang="ru-RU" sz="1600">
                <a:solidFill>
                  <a:srgbClr val="000066"/>
                </a:solidFill>
                <a:effectLst/>
                <a:latin typeface="Arial" charset="0"/>
              </a:rPr>
              <a:t>1660 г.</a:t>
            </a:r>
            <a:endParaRPr lang="ru-RU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 descr="x_a147383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55575"/>
            <a:ext cx="5667375" cy="670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x_a115083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692150"/>
            <a:ext cx="4587875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77813"/>
            <a:ext cx="3467100" cy="5743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solidFill>
                  <a:schemeClr val="tx2">
                    <a:satMod val="130000"/>
                  </a:schemeClr>
                </a:solidFill>
              </a:rPr>
              <a:t>Мюзет – разновидность волынки, а также танец под аккомпанемент  этого инструмента.</a:t>
            </a:r>
          </a:p>
        </p:txBody>
      </p:sp>
      <p:pic>
        <p:nvPicPr>
          <p:cNvPr id="104451" name="Picture 6" descr="049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76250"/>
            <a:ext cx="4392613" cy="589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13c30e47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620000" cy="52832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24125" y="5595938"/>
            <a:ext cx="43005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Адольф фон Мензель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Концерт для флейты в исполнении </a:t>
            </a:r>
          </a:p>
          <a:p>
            <a:pPr algn="ctr"/>
            <a:r>
              <a:rPr lang="ru-RU" b="1">
                <a:solidFill>
                  <a:srgbClr val="000066"/>
                </a:solidFill>
                <a:effectLst/>
                <a:latin typeface="Arial" charset="0"/>
              </a:rPr>
              <a:t>Фридриха Великого в Сансусси </a:t>
            </a:r>
          </a:p>
          <a:p>
            <a:pPr algn="ctr"/>
            <a:r>
              <a:rPr lang="ru-RU" sz="1600">
                <a:solidFill>
                  <a:srgbClr val="000066"/>
                </a:solidFill>
                <a:effectLst/>
                <a:latin typeface="Arial" charset="0"/>
              </a:rPr>
              <a:t>1852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 (700x529, 126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8253412" cy="62372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6499" name="AutoShape 3">
            <a:hlinkClick r:id="rId3" action="ppaction://hlinkpres?slideindex=26&amp;slidetitle=Слайд 26" highlightClick="1"/>
          </p:cNvPr>
          <p:cNvSpPr>
            <a:spLocks noChangeArrowheads="1"/>
          </p:cNvSpPr>
          <p:nvPr/>
        </p:nvSpPr>
        <p:spPr bwMode="auto">
          <a:xfrm>
            <a:off x="7956550" y="6308725"/>
            <a:ext cx="792163" cy="360363"/>
          </a:xfrm>
          <a:prstGeom prst="actionButtonBackPrevious">
            <a:avLst/>
          </a:prstGeom>
          <a:solidFill>
            <a:srgbClr val="FCEBB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7" y="228601"/>
            <a:ext cx="8510588" cy="49863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лишнее?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Скрипка, балалайка, арфа, лютня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3714750"/>
          </a:xfrm>
        </p:spPr>
        <p:txBody>
          <a:bodyPr/>
          <a:lstStyle/>
          <a:p>
            <a:pPr algn="ctr" eaLnBrk="1" hangingPunct="1"/>
            <a:r>
              <a:rPr lang="ru-RU" smtClean="0"/>
              <a:t>Валторна, кларнет, гобой, флейта-пикколо, мюзет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352550"/>
            <a:ext cx="9010650" cy="3444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Я стою на двух ногах,</a:t>
            </a:r>
          </a:p>
          <a:p>
            <a:pPr eaLnBrk="1" hangingPunct="1"/>
            <a:r>
              <a:rPr lang="ru-RU" sz="4000" smtClean="0"/>
              <a:t>Ноги в чёрных сапогах.</a:t>
            </a:r>
          </a:p>
          <a:p>
            <a:pPr eaLnBrk="1" hangingPunct="1"/>
            <a:r>
              <a:rPr lang="ru-RU" sz="4000" smtClean="0"/>
              <a:t>Зубы белые, педаль.</a:t>
            </a:r>
          </a:p>
          <a:p>
            <a:pPr eaLnBrk="1" hangingPunct="1"/>
            <a:r>
              <a:rPr lang="ru-RU" sz="4000" smtClean="0"/>
              <a:t>Как зовут меня?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33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Скрипка, флейта, труба, виолончель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384175"/>
            <a:ext cx="8242300" cy="3975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4357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dirty="0" smtClean="0">
                <a:latin typeface="Georgia" pitchFamily="18" charset="0"/>
              </a:rPr>
              <a:t>Клавесин, клавикорд, рояль, литавры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1114425" cy="5894388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Impact" pitchFamily="34" charset="0"/>
              </a:rPr>
              <a:t>Кельнский собор в Германии</a:t>
            </a:r>
          </a:p>
        </p:txBody>
      </p:sp>
      <p:pic>
        <p:nvPicPr>
          <p:cNvPr id="113667" name="Содержимое 4" descr="keln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0"/>
            <a:ext cx="72866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7715250" y="4214813"/>
            <a:ext cx="971550" cy="785812"/>
          </a:xfrm>
        </p:spPr>
        <p:txBody>
          <a:bodyPr/>
          <a:lstStyle/>
          <a:p>
            <a:pPr eaLnBrk="1" hangingPunct="1"/>
            <a:r>
              <a:rPr lang="ru-RU" sz="1800" smtClean="0"/>
              <a:t>Внутри собора…</a:t>
            </a:r>
          </a:p>
        </p:txBody>
      </p:sp>
      <p:pic>
        <p:nvPicPr>
          <p:cNvPr id="114691" name="Содержимое 3" descr="1273417053_kelnskijj-sobor-iznutr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191250"/>
          </a:xfrm>
        </p:spPr>
        <p:txBody>
          <a:bodyPr/>
          <a:lstStyle/>
          <a:p>
            <a:pPr marL="514350" indent="-514350" eaLnBrk="1" hangingPunct="1"/>
            <a:r>
              <a:rPr lang="ru-RU" sz="2800" smtClean="0">
                <a:latin typeface="Georgia" pitchFamily="18" charset="0"/>
              </a:rPr>
              <a:t>      Как называется старинный струнно-щипковый инструмент?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Назовите духовой инструмент, родственный мюзету.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Какой инструмент самый большой по размерам?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Какой композитор написал много произведений для органа?</a:t>
            </a:r>
            <a:br>
              <a:rPr lang="ru-RU" sz="28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Какой инструмент является родственником современному фортепиано?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 Какое произведение вам  понравилось?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7625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6600" smtClean="0">
                <a:latin typeface="Comic Sans MS" pitchFamily="66" charset="0"/>
              </a:rPr>
              <a:t>Ваша оценка –</a:t>
            </a:r>
            <a:br>
              <a:rPr lang="ru-RU" sz="6600" smtClean="0">
                <a:latin typeface="Comic Sans MS" pitchFamily="66" charset="0"/>
              </a:rPr>
            </a:br>
            <a:r>
              <a:rPr lang="ru-RU" sz="6600" smtClean="0">
                <a:latin typeface="Comic Sans MS" pitchFamily="66" charset="0"/>
              </a:rPr>
              <a:t> </a:t>
            </a:r>
            <a:br>
              <a:rPr lang="ru-RU" sz="6600" smtClean="0">
                <a:latin typeface="Comic Sans MS" pitchFamily="66" charset="0"/>
              </a:rPr>
            </a:br>
            <a:r>
              <a:rPr lang="ru-RU" sz="6600" smtClean="0">
                <a:latin typeface="Comic Sans MS" pitchFamily="66" charset="0"/>
              </a:rPr>
              <a:t>             «5»!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До новых встреч!!!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ru-RU" sz="3600" smtClean="0"/>
              <a:t>Назовите без ошибки</a:t>
            </a:r>
          </a:p>
          <a:p>
            <a:pPr eaLnBrk="1" hangingPunct="1"/>
            <a:r>
              <a:rPr lang="ru-RU" sz="3600" smtClean="0"/>
              <a:t>Инструмент, чуть больше скрипки.</a:t>
            </a:r>
          </a:p>
          <a:p>
            <a:pPr eaLnBrk="1" hangingPunct="1"/>
            <a:r>
              <a:rPr lang="ru-RU" sz="3600" smtClean="0"/>
              <a:t>Он её ближайший друг,</a:t>
            </a:r>
          </a:p>
          <a:p>
            <a:pPr eaLnBrk="1" hangingPunct="1"/>
            <a:r>
              <a:rPr lang="ru-RU" sz="3600" smtClean="0"/>
              <a:t>Но немного ниже звук.</a:t>
            </a:r>
          </a:p>
          <a:p>
            <a:pPr eaLnBrk="1" hangingPunct="1"/>
            <a:r>
              <a:rPr lang="ru-RU" sz="3600" smtClean="0"/>
              <a:t>Есть и струны, и смычок,</a:t>
            </a:r>
          </a:p>
          <a:p>
            <a:pPr eaLnBrk="1" hangingPunct="1"/>
            <a:r>
              <a:rPr lang="ru-RU" sz="3600" smtClean="0"/>
              <a:t>Он в игре – не новичок.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Угадай с одной попытки</a:t>
            </a:r>
          </a:p>
          <a:p>
            <a:pPr eaLnBrk="1" hangingPunct="1"/>
            <a:r>
              <a:rPr lang="ru-RU" sz="4000" smtClean="0"/>
              <a:t>Ну-ка, время не тяни!</a:t>
            </a:r>
          </a:p>
          <a:p>
            <a:pPr eaLnBrk="1" hangingPunct="1"/>
            <a:r>
              <a:rPr lang="ru-RU" sz="4000" smtClean="0"/>
              <a:t>Я похожа на улитку,</a:t>
            </a:r>
          </a:p>
          <a:p>
            <a:pPr eaLnBrk="1" hangingPunct="1"/>
            <a:r>
              <a:rPr lang="ru-RU" sz="4000" smtClean="0"/>
              <a:t>Медным трубам я сродни.</a:t>
            </a:r>
          </a:p>
          <a:p>
            <a:pPr eaLnBrk="1" hangingPunct="1"/>
            <a:r>
              <a:rPr lang="ru-RU" sz="4000" smtClean="0"/>
              <a:t>Инструмент я духовой,</a:t>
            </a:r>
          </a:p>
          <a:p>
            <a:pPr eaLnBrk="1" hangingPunct="1"/>
            <a:r>
              <a:rPr lang="ru-RU" sz="4000" smtClean="0"/>
              <a:t>И, бывает, полковой!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Он церковный наш служитель,</a:t>
            </a:r>
          </a:p>
          <a:p>
            <a:pPr eaLnBrk="1" hangingPunct="1"/>
            <a:r>
              <a:rPr lang="ru-RU" sz="3600" smtClean="0"/>
              <a:t>Был для Баха вдохновитель.</a:t>
            </a:r>
          </a:p>
          <a:p>
            <a:pPr eaLnBrk="1" hangingPunct="1"/>
            <a:r>
              <a:rPr lang="ru-RU" sz="3600" smtClean="0"/>
              <a:t>Весь оркестр заменит один.</a:t>
            </a:r>
          </a:p>
          <a:p>
            <a:pPr eaLnBrk="1" hangingPunct="1"/>
            <a:r>
              <a:rPr lang="ru-RU" sz="3600" smtClean="0"/>
              <a:t>Как называется тот господин?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Деревянные подружки</a:t>
            </a:r>
          </a:p>
          <a:p>
            <a:pPr eaLnBrk="1" hangingPunct="1"/>
            <a:r>
              <a:rPr lang="ru-RU" sz="3600" smtClean="0"/>
              <a:t>Пляшут на его макушке,</a:t>
            </a:r>
          </a:p>
          <a:p>
            <a:pPr eaLnBrk="1" hangingPunct="1"/>
            <a:r>
              <a:rPr lang="ru-RU" sz="3600" smtClean="0"/>
              <a:t>Бьют его, а он гремит – </a:t>
            </a:r>
          </a:p>
          <a:p>
            <a:pPr eaLnBrk="1" hangingPunct="1"/>
            <a:r>
              <a:rPr lang="ru-RU" sz="3600" smtClean="0"/>
              <a:t>В ногу всем шагать велит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Он руками машет плавно,</a:t>
            </a:r>
          </a:p>
          <a:p>
            <a:pPr eaLnBrk="1" hangingPunct="1">
              <a:defRPr/>
            </a:pPr>
            <a:r>
              <a:rPr lang="ru-RU" sz="4000" dirty="0" smtClean="0"/>
              <a:t>Слышит каждый инструмент.</a:t>
            </a:r>
          </a:p>
          <a:p>
            <a:pPr eaLnBrk="1" hangingPunct="1">
              <a:defRPr/>
            </a:pPr>
            <a:r>
              <a:rPr lang="ru-RU" sz="4000" dirty="0" smtClean="0"/>
              <a:t>Он в оркестре самый главный,</a:t>
            </a:r>
          </a:p>
          <a:p>
            <a:pPr eaLnBrk="1" hangingPunct="1">
              <a:defRPr/>
            </a:pPr>
            <a:r>
              <a:rPr lang="ru-RU" sz="4000" dirty="0" smtClean="0"/>
              <a:t>Он в оркестре – президент!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s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412875"/>
            <a:ext cx="11636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187450" y="1268413"/>
            <a:ext cx="4248150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66FFFF"/>
                    </a:gs>
                    <a:gs pos="100000">
                      <a:srgbClr val="FF00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МУЗЫКАЛЬНЫЕ </a:t>
            </a:r>
          </a:p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66FFFF"/>
                    </a:gs>
                    <a:gs pos="100000">
                      <a:srgbClr val="FF00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ИНСТРУМЕНТЫ</a:t>
            </a:r>
          </a:p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66FFFF"/>
                    </a:gs>
                    <a:gs pos="100000">
                      <a:srgbClr val="FF00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НА ПОЛОТНАХ</a:t>
            </a:r>
          </a:p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66FFFF"/>
                    </a:gs>
                    <a:gs pos="100000">
                      <a:srgbClr val="FF00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ЖИВОПИСЦЕВ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Клен">
  <a:themeElements>
    <a:clrScheme name="1_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521</TotalTime>
  <Words>349</Words>
  <Application>Microsoft Office PowerPoint</Application>
  <PresentationFormat>Экран (4:3)</PresentationFormat>
  <Paragraphs>90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22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36</vt:i4>
      </vt:variant>
    </vt:vector>
  </HeadingPairs>
  <TitlesOfParts>
    <vt:vector size="74" baseType="lpstr">
      <vt:lpstr>Tahoma</vt:lpstr>
      <vt:lpstr>Arial</vt:lpstr>
      <vt:lpstr>Arial Black</vt:lpstr>
      <vt:lpstr>Times New Roman</vt:lpstr>
      <vt:lpstr>Calibri</vt:lpstr>
      <vt:lpstr>Wingdings</vt:lpstr>
      <vt:lpstr>Franklin Gothic Medium</vt:lpstr>
      <vt:lpstr>Franklin Gothic Book</vt:lpstr>
      <vt:lpstr>Wingdings 2</vt:lpstr>
      <vt:lpstr>Gill Sans MT</vt:lpstr>
      <vt:lpstr>Verdana</vt:lpstr>
      <vt:lpstr>Rockwell</vt:lpstr>
      <vt:lpstr>Lucida Sans Unicode</vt:lpstr>
      <vt:lpstr>Wingdings 3</vt:lpstr>
      <vt:lpstr>Trebuchet MS</vt:lpstr>
      <vt:lpstr>Lucida Sans</vt:lpstr>
      <vt:lpstr>Book Antiqua</vt:lpstr>
      <vt:lpstr>Courier New</vt:lpstr>
      <vt:lpstr>Corbel</vt:lpstr>
      <vt:lpstr>Georgia</vt:lpstr>
      <vt:lpstr>Impact</vt:lpstr>
      <vt:lpstr>Comic Sans MS</vt:lpstr>
      <vt:lpstr>Салют</vt:lpstr>
      <vt:lpstr>Круги</vt:lpstr>
      <vt:lpstr>Клен</vt:lpstr>
      <vt:lpstr>Облака</vt:lpstr>
      <vt:lpstr>Разрез</vt:lpstr>
      <vt:lpstr>Кимоно</vt:lpstr>
      <vt:lpstr>1_Клен</vt:lpstr>
      <vt:lpstr>Трек</vt:lpstr>
      <vt:lpstr>Солнцестояние</vt:lpstr>
      <vt:lpstr>1_Трек</vt:lpstr>
      <vt:lpstr>Литейная</vt:lpstr>
      <vt:lpstr>Аспект</vt:lpstr>
      <vt:lpstr>Открытая</vt:lpstr>
      <vt:lpstr>2_Трек</vt:lpstr>
      <vt:lpstr>Изящная</vt:lpstr>
      <vt:lpstr>Апекс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Герард Терборх  "Молодая женщина, играющая на теорбе двум мужчинам"  1667-68 Национальная галерея Лондон </vt:lpstr>
      <vt:lpstr>Слайд 12</vt:lpstr>
      <vt:lpstr>Слайд 13</vt:lpstr>
      <vt:lpstr>Слайд 14</vt:lpstr>
      <vt:lpstr>Слайд 15</vt:lpstr>
      <vt:lpstr>Слайд 16</vt:lpstr>
      <vt:lpstr>Слайд 17</vt:lpstr>
      <vt:lpstr>Франс Гальс  "Шут с лютней"  Лувр, Париж, Франция </vt:lpstr>
      <vt:lpstr>Старинная флейта</vt:lpstr>
      <vt:lpstr>Слайд 20</vt:lpstr>
      <vt:lpstr>Слайд 21</vt:lpstr>
      <vt:lpstr>Слайд 22</vt:lpstr>
      <vt:lpstr>Слайд 23</vt:lpstr>
      <vt:lpstr>Мюзет – разновидность волынки, а также танец под аккомпанемент  этого инструмента.</vt:lpstr>
      <vt:lpstr>Слайд 25</vt:lpstr>
      <vt:lpstr>Слайд 26</vt:lpstr>
      <vt:lpstr>Что лишнее?  Скрипка, балалайка, арфа, лютня  </vt:lpstr>
      <vt:lpstr>Валторна, кларнет, гобой, флейта-пикколо, мюзет </vt:lpstr>
      <vt:lpstr>Слайд 29</vt:lpstr>
      <vt:lpstr>Скрипка, флейта, труба, виолончель</vt:lpstr>
      <vt:lpstr>Слайд 31</vt:lpstr>
      <vt:lpstr>Клавесин, клавикорд, рояль, литавры</vt:lpstr>
      <vt:lpstr>Кельнский собор в Германии</vt:lpstr>
      <vt:lpstr>Внутри собора…</vt:lpstr>
      <vt:lpstr>      Как называется старинный струнно-щипковый инструмент? Назовите духовой инструмент, родственный мюзету. Какой инструмент самый большой по размерам? Какой композитор написал много произведений для органа? Какой инструмент является родственником современному фортепиано?  Какое произведение вам  понравилось?   </vt:lpstr>
      <vt:lpstr>  Ваша оценка –                «5»!   До новых встреч!!!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Tata</cp:lastModifiedBy>
  <cp:revision>18</cp:revision>
  <dcterms:created xsi:type="dcterms:W3CDTF">1601-01-01T00:00:00Z</dcterms:created>
  <dcterms:modified xsi:type="dcterms:W3CDTF">2011-04-24T10:10:58Z</dcterms:modified>
</cp:coreProperties>
</file>