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4229100" cy="5638800"/>
          </a:xfrm>
          <a:prstGeom prst="rect">
            <a:avLst/>
          </a:prstGeom>
        </p:spPr>
      </p:pic>
      <p:pic>
        <p:nvPicPr>
          <p:cNvPr id="5" name="Рисунок 4" descr="1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229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71596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СУ ДЖОК – МЕТОДИКА, ДОСТУПНАЯ КАЖДОМУ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724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533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КЛАССНЫЙ ЧАС </a:t>
            </a:r>
          </a:p>
          <a:p>
            <a:pPr algn="ctr"/>
            <a:r>
              <a:rPr lang="ru-RU" sz="2800" b="1" i="1" dirty="0" smtClean="0"/>
              <a:t> ГРУППА № </a:t>
            </a:r>
            <a:r>
              <a:rPr lang="ru-RU" sz="3200" b="1" i="1" dirty="0" smtClean="0"/>
              <a:t>202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1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1"/>
            <a:ext cx="3886201" cy="5191322"/>
          </a:xfrm>
          <a:prstGeom prst="rect">
            <a:avLst/>
          </a:prstGeom>
        </p:spPr>
      </p:pic>
      <p:pic>
        <p:nvPicPr>
          <p:cNvPr id="4" name="Рисунок 3" descr="100_1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76400"/>
            <a:ext cx="3786133" cy="5057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28600"/>
            <a:ext cx="2892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ПРОФИЛАКТИКА </a:t>
            </a:r>
          </a:p>
          <a:p>
            <a:r>
              <a:rPr lang="ru-RU" sz="2800" b="1" i="1" dirty="0" smtClean="0"/>
              <a:t>В ОБЩЕЖИТИИ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191321" cy="3886199"/>
          </a:xfrm>
          <a:prstGeom prst="rect">
            <a:avLst/>
          </a:prstGeom>
        </p:spPr>
      </p:pic>
      <p:pic>
        <p:nvPicPr>
          <p:cNvPr id="3" name="Рисунок 2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637" y="2819400"/>
            <a:ext cx="5182744" cy="3879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32456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ГРУППА ЗДОРОВЬЯ </a:t>
            </a:r>
          </a:p>
          <a:p>
            <a:pPr algn="ctr"/>
            <a:r>
              <a:rPr lang="ru-RU" sz="2800" b="1" i="1" dirty="0" smtClean="0"/>
              <a:t>ПРЕПОДАВАТЕЛЕЙ </a:t>
            </a:r>
          </a:p>
          <a:p>
            <a:pPr algn="ctr"/>
            <a:r>
              <a:rPr lang="ru-RU" sz="2800" b="1" i="1" dirty="0" smtClean="0"/>
              <a:t>И МАСТЕРОВ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СУ ДЖОК – МЕТОДИКА, ДОСТУПНАЯ КАЖДОМУ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ДЖОК – МЕТОДИКА, ДОСТУПНАЯ КАЖДОМУ</dc:title>
  <cp:lastModifiedBy>User</cp:lastModifiedBy>
  <cp:revision>6</cp:revision>
  <dcterms:modified xsi:type="dcterms:W3CDTF">2011-01-20T15:17:05Z</dcterms:modified>
</cp:coreProperties>
</file>