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80" r:id="rId4"/>
    <p:sldId id="259" r:id="rId5"/>
    <p:sldId id="292" r:id="rId6"/>
    <p:sldId id="262" r:id="rId7"/>
    <p:sldId id="288" r:id="rId8"/>
    <p:sldId id="265" r:id="rId9"/>
    <p:sldId id="274" r:id="rId10"/>
    <p:sldId id="269" r:id="rId11"/>
    <p:sldId id="283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72" autoAdjust="0"/>
    <p:restoredTop sz="94660"/>
  </p:normalViewPr>
  <p:slideViewPr>
    <p:cSldViewPr>
      <p:cViewPr varScale="1">
        <p:scale>
          <a:sx n="88" d="100"/>
          <a:sy n="88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2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2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2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2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2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2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2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2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2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2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2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2000">
    <p:wheel spokes="8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&#1056;&#1072;&#1073;&#1086;&#1095;&#1080;&#1081;%20&#1089;&#1090;&#1086;&#1083;\&#1057;&#1074;&#1077;&#1090;&#1083;&#1072;&#1085;&#1072;\&#1091;&#1095;&#1080;&#1083;&#1080;&#1097;&#1077;\&#1080;&#1085;&#1089;&#1090;&#1088;&#1091;&#1084;&#1077;&#1085;&#1090;&#1072;&#1083;&#1100;&#1085;&#1072;&#1103;%20&#1084;&#1091;&#1079;&#1099;&#1082;&#1072;\golden_light_orchestra_-_Story.mp3" TargetMode="External"/><Relationship Id="rId1" Type="http://schemas.openxmlformats.org/officeDocument/2006/relationships/audio" Target="file:///C:\Documents%20and%20Settings\Admin\&#1056;&#1072;&#1073;&#1086;&#1095;&#1080;&#1081;%20&#1089;&#1090;&#1086;&#1083;\&#1057;&#1074;&#1077;&#1090;&#1083;&#1072;&#1085;&#1072;\pril4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il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" name="golden_light_orchestra_-_Story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golden_light_orchestra_-_Story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numSld="999">
                <p:cTn id="1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numSld="999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2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2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2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2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2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вук с компакт-диска 1">
            <a:hlinkClick r:id="" action="ppaction://media"/>
          </p:cNvPr>
          <p:cNvPicPr>
            <a:picLocks noRot="1" noChangeAspect="1"/>
          </p:cNvPicPr>
          <p:nvPr>
            <a:audioCd>
              <a:st track="1"/>
              <a:end track="1"/>
            </a:audioCd>
          </p:nvPr>
        </p:nvPicPr>
        <p:blipFill>
          <a:blip r:embed="rId3" cstate="print"/>
          <a:stretch>
            <a:fillRect/>
          </a:stretch>
        </p:blipFill>
        <p:spPr>
          <a:xfrm>
            <a:off x="82296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2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2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2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2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2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0</Words>
  <Application>Microsoft Office PowerPoint</Application>
  <PresentationFormat>Экран (4:3)</PresentationFormat>
  <Paragraphs>0</Paragraphs>
  <Slides>12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16</cp:revision>
  <dcterms:modified xsi:type="dcterms:W3CDTF">2011-01-20T13:12:04Z</dcterms:modified>
</cp:coreProperties>
</file>