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9" r:id="rId6"/>
    <p:sldId id="276" r:id="rId7"/>
    <p:sldId id="275" r:id="rId8"/>
    <p:sldId id="274" r:id="rId9"/>
    <p:sldId id="273" r:id="rId10"/>
    <p:sldId id="277" r:id="rId11"/>
    <p:sldId id="272" r:id="rId12"/>
    <p:sldId id="278" r:id="rId13"/>
    <p:sldId id="271" r:id="rId14"/>
    <p:sldId id="270" r:id="rId15"/>
    <p:sldId id="279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Мои документы\ДОКУМЕНТЫ\документы ЛЕВ\шаблоны для поинта\Eagle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104775"/>
            <a:ext cx="8867775" cy="66484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572428" cy="314327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Формирование творческих групп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Работа в группах над написанием проекта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Защита подготовленного проекта 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графика реализации проекта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63"/>
          <a:ext cx="9143991" cy="740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15"/>
                <a:gridCol w="1746283"/>
                <a:gridCol w="1015999"/>
                <a:gridCol w="1015999"/>
                <a:gridCol w="1015999"/>
                <a:gridCol w="1015999"/>
                <a:gridCol w="1015999"/>
                <a:gridCol w="1015999"/>
                <a:gridCol w="1015999"/>
              </a:tblGrid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23.11-01.12.10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02.12.</a:t>
                      </a:r>
                      <a:r>
                        <a:rPr lang="ru-RU" sz="1400" baseline="0" dirty="0" smtClean="0"/>
                        <a:t> -  10.12.10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11.12. – 20.12.10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20.12 .10 – 15.01.11.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16.01.11</a:t>
                      </a:r>
                      <a:r>
                        <a:rPr lang="ru-RU" sz="1400" baseline="0" dirty="0" smtClean="0"/>
                        <a:t> – 24.01.11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25.01.11.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26.01.11 -</a:t>
                      </a:r>
                      <a:r>
                        <a:rPr lang="ru-RU" sz="1400" baseline="0" dirty="0" smtClean="0"/>
                        <a:t> 30.01.11</a:t>
                      </a:r>
                      <a:endParaRPr lang="ru-RU" sz="1400" dirty="0"/>
                    </a:p>
                  </a:txBody>
                  <a:tcPr/>
                </a:tc>
              </a:tr>
              <a:tr h="43812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Подготовить документы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Летунова Е.В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Разместить информацию  в социальной сети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Широкая 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сбор участников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Прошин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мастер-классы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Бродюк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С.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индивидуальную работу с участниками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Тусида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</a:p>
                    <a:p>
                      <a:pPr algn="ctr"/>
                      <a:r>
                        <a:rPr lang="ru-RU" sz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Клячин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публикацию в СМИ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Широкая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Информировать о проекте учащихся НПУ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Смоленский Д.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2876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Написать сценарий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Летунова Е.В.,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Прошин В.,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Подготовить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зал  к мероприятию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Демчук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Е.</a:t>
                      </a:r>
                    </a:p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Ладыко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Д.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Пригласить жюри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Смоленский Д.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Закупить призы для участников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Клячин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М.</a:t>
                      </a:r>
                    </a:p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Приобрести аппаратуру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для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Ладыко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Д.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22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Организовать репетицию мероприятия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Летунова Е.В.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бюджета проекта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89"/>
          <a:ext cx="9144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8"/>
                <a:gridCol w="1643074"/>
                <a:gridCol w="1428768"/>
                <a:gridCol w="1143000"/>
                <a:gridCol w="1143000"/>
                <a:gridCol w="1143000"/>
                <a:gridCol w="1143000"/>
                <a:gridCol w="1143000"/>
              </a:tblGrid>
              <a:tr h="23215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Статья расходов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примечания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ставка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имеется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Требуется</a:t>
                      </a:r>
                      <a:endParaRPr lang="ru-RU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215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Компьютер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Ноутбук 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81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Аренда помещения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Для работы орг. группы и участников конкурса </a:t>
                      </a:r>
                    </a:p>
                    <a:p>
                      <a:pPr algn="ctr"/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724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Приглашение специалистов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Режиссер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Оператор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Сценарист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Звукорежиссер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Специалист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по монтажу</a:t>
                      </a:r>
                      <a:endParaRPr lang="ru-RU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81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Приглашение специалистов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Специалисты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для индивидуальной работы с командами</a:t>
                      </a:r>
                      <a:endParaRPr lang="ru-RU" sz="12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3819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Аренда аппаратуры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Пульт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Усилитель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Проектор</a:t>
                      </a:r>
                    </a:p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Колонки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Микрофон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5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Покупка микрофона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Вокальный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шнуровой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697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Аренда зала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Зал для проведения мероприятия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5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Приглашение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членов жюри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355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Сценарий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Сценарий мероприятия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Перспектива развития проекта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User\Мои документы\ДОКУМЕНТЫ\документы ЛЕВ\шаблоны для поинта\1272830075_934841_russkij-yazyi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6208" t="7260" r="6208" b="18555"/>
          <a:stretch>
            <a:fillRect/>
          </a:stretch>
        </p:blipFill>
        <p:spPr bwMode="auto">
          <a:xfrm>
            <a:off x="0" y="-1"/>
            <a:ext cx="9144000" cy="68394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251142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проектов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ОКУМЕНТЫ\документы ЛЕВ\шаблоны для поинта\StarsPrintPr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User\Мои документы\Загрузки\Бородинское сражен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183990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200-летие </a:t>
            </a:r>
          </a:p>
          <a:p>
            <a:pPr algn="ctr">
              <a:buNone/>
            </a:pPr>
            <a:r>
              <a:rPr lang="ru-RU" sz="5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Отечественной войны 1812 г.</a:t>
            </a:r>
            <a:endParaRPr lang="ru-RU" sz="5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Мои документы\ДОКУМЕНТЫ\документы ЛЕВ\шаблоны для поинта\EagleSlaid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3" y="104775"/>
            <a:ext cx="8867775" cy="664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Учащиеся мало информированы о том, какое значение имеет Отечественная война 1812 года для России и мира в целом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Мои документы\ДОКУМЕНТЫ\документы ЛЕВ\шаблоны для поинта\05702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92"/>
            <a:ext cx="9144000" cy="686919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214422"/>
            <a:ext cx="5715040" cy="40005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проектов, посвященных празднованию </a:t>
            </a: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200-летия Отечественной войны 1812 г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способ решения проблемы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есть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и КАК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будем делать для решения проблемы</a:t>
            </a:r>
            <a:endParaRPr lang="ru-RU" sz="40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должна быть реально-выполнимой, не более одного предложения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должна содержать в себе такую информацию: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каков результат проекта,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целевая аудитория (на кого направлен проект),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 реализации, 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территория проекта.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Название проекта</a:t>
            </a:r>
          </a:p>
          <a:p>
            <a:pPr>
              <a:buNone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 быть: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запоминающееся,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связано с сутью проекта,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иметь две части – 1. информативное     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название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2. краткое название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Пиар кампания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формирование общественного мнения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User\Мои документы\ДОКУМЕНТЫ\документы ЛЕВ\шаблоны для поинта\PeoplePrintPr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над проектом</a:t>
            </a:r>
            <a:endParaRPr lang="ru-RU" sz="4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График реализации проекта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457</Words>
  <PresentationFormat>Экран (4:3)</PresentationFormat>
  <Paragraphs>189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План урока:</vt:lpstr>
      <vt:lpstr>Слайд 2</vt:lpstr>
      <vt:lpstr>ПРОБЛЕМА</vt:lpstr>
      <vt:lpstr>Слайд 4</vt:lpstr>
      <vt:lpstr>Работа над проектом</vt:lpstr>
      <vt:lpstr>Работа над проектом</vt:lpstr>
      <vt:lpstr>Работа над проектом</vt:lpstr>
      <vt:lpstr>Работа над проектом</vt:lpstr>
      <vt:lpstr>Работа над проектом</vt:lpstr>
      <vt:lpstr>Пример графика реализации проекта </vt:lpstr>
      <vt:lpstr>Работа над проектом</vt:lpstr>
      <vt:lpstr>Пример бюджета проекта</vt:lpstr>
      <vt:lpstr>Работа над проектом</vt:lpstr>
      <vt:lpstr>Работа над проектом</vt:lpstr>
      <vt:lpstr>  Презентация проектов</vt:lpstr>
      <vt:lpstr>Спасибо за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2011-01-29T08:45:08Z</dcterms:modified>
</cp:coreProperties>
</file>