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4" r:id="rId3"/>
    <p:sldId id="262" r:id="rId4"/>
    <p:sldId id="263" r:id="rId5"/>
    <p:sldId id="260" r:id="rId6"/>
    <p:sldId id="259" r:id="rId7"/>
    <p:sldId id="261" r:id="rId8"/>
    <p:sldId id="256" r:id="rId9"/>
    <p:sldId id="257" r:id="rId10"/>
    <p:sldId id="268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67" autoAdjust="0"/>
    <p:restoredTop sz="86387" autoAdjust="0"/>
  </p:normalViewPr>
  <p:slideViewPr>
    <p:cSldViewPr>
      <p:cViewPr varScale="1">
        <p:scale>
          <a:sx n="60" d="100"/>
          <a:sy n="60" d="100"/>
        </p:scale>
        <p:origin x="-3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5E6FC-4EAA-4845-9A51-A420AA11306F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78800-F9E8-4C1D-81A6-B3D03E03C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78800-F9E8-4C1D-81A6-B3D03E03CF9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78800-F9E8-4C1D-81A6-B3D03E03CF9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78800-F9E8-4C1D-81A6-B3D03E03CF9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0D63-1A39-4E41-9FFC-5C62F8BDFA2D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F339-EB19-4577-A83C-B6665C179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0D63-1A39-4E41-9FFC-5C62F8BDFA2D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F339-EB19-4577-A83C-B6665C179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0D63-1A39-4E41-9FFC-5C62F8BDFA2D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F339-EB19-4577-A83C-B6665C179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0D63-1A39-4E41-9FFC-5C62F8BDFA2D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F339-EB19-4577-A83C-B6665C179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0D63-1A39-4E41-9FFC-5C62F8BDFA2D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F339-EB19-4577-A83C-B6665C179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0D63-1A39-4E41-9FFC-5C62F8BDFA2D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F339-EB19-4577-A83C-B6665C179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0D63-1A39-4E41-9FFC-5C62F8BDFA2D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F339-EB19-4577-A83C-B6665C179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0D63-1A39-4E41-9FFC-5C62F8BDFA2D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F339-EB19-4577-A83C-B6665C179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0D63-1A39-4E41-9FFC-5C62F8BDFA2D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F339-EB19-4577-A83C-B6665C179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0D63-1A39-4E41-9FFC-5C62F8BDFA2D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F339-EB19-4577-A83C-B6665C179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0D63-1A39-4E41-9FFC-5C62F8BDFA2D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F339-EB19-4577-A83C-B6665C179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D0D63-1A39-4E41-9FFC-5C62F8BDFA2D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4F339-EB19-4577-A83C-B6665C1794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Огонь – друг, огонь – враг.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Admin\Рабочий стол\презентация пожарная безопасность\Изображение 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14489"/>
            <a:ext cx="4038600" cy="2643205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я пожарная безопасность\Изображение 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4753"/>
            <a:ext cx="411003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Мой папа – пожарный.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8686799" y="1600200"/>
            <a:ext cx="45719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презентация пожарная безопасность\Изображение 0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14422"/>
            <a:ext cx="4098143" cy="5126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Загадки на тему: «Отопление и освещение избы».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6072206"/>
          </a:xfrm>
        </p:spPr>
        <p:txBody>
          <a:bodyPr>
            <a:noAutofit/>
          </a:bodyPr>
          <a:lstStyle/>
          <a:p>
            <a:r>
              <a:rPr lang="ru-RU" sz="1800" dirty="0" smtClean="0"/>
              <a:t>Что в избе не видно? </a:t>
            </a:r>
          </a:p>
          <a:p>
            <a:r>
              <a:rPr lang="ru-RU" sz="1800" dirty="0" smtClean="0"/>
              <a:t>(тепло)</a:t>
            </a:r>
          </a:p>
          <a:p>
            <a:r>
              <a:rPr lang="ru-RU" sz="1800" dirty="0" smtClean="0"/>
              <a:t>В маленьком амбаре лежит сто пожаров.</a:t>
            </a:r>
          </a:p>
          <a:p>
            <a:r>
              <a:rPr lang="ru-RU" sz="1800" dirty="0" smtClean="0"/>
              <a:t> (спички)</a:t>
            </a:r>
          </a:p>
          <a:p>
            <a:r>
              <a:rPr lang="ru-RU" sz="1800" dirty="0" smtClean="0"/>
              <a:t>И мала и зла, чуть свечу, а иногда так упаду, что много горя принесу.</a:t>
            </a:r>
          </a:p>
          <a:p>
            <a:r>
              <a:rPr lang="ru-RU" sz="1800" dirty="0" smtClean="0"/>
              <a:t> (искра)</a:t>
            </a:r>
            <a:endParaRPr lang="en-US" sz="1800" dirty="0" smtClean="0"/>
          </a:p>
          <a:p>
            <a:r>
              <a:rPr lang="ru-RU" sz="1800" dirty="0" smtClean="0"/>
              <a:t>Что выше крыши, ловчее мыши? </a:t>
            </a:r>
          </a:p>
          <a:p>
            <a:r>
              <a:rPr lang="ru-RU" sz="1800" dirty="0" smtClean="0"/>
              <a:t>(дым)</a:t>
            </a:r>
          </a:p>
          <a:p>
            <a:r>
              <a:rPr lang="ru-RU" sz="1800" dirty="0" smtClean="0"/>
              <a:t>Жевать не жую, а все поедаю. </a:t>
            </a:r>
          </a:p>
          <a:p>
            <a:r>
              <a:rPr lang="ru-RU" sz="1800" dirty="0" smtClean="0"/>
              <a:t>(огонь)</a:t>
            </a:r>
          </a:p>
          <a:p>
            <a:r>
              <a:rPr lang="ru-RU" sz="1800" dirty="0" smtClean="0"/>
              <a:t>У нас под лавкой медвежья лапа.</a:t>
            </a:r>
          </a:p>
          <a:p>
            <a:r>
              <a:rPr lang="ru-RU" sz="1800" dirty="0" smtClean="0"/>
              <a:t>(полено)</a:t>
            </a:r>
          </a:p>
          <a:p>
            <a:r>
              <a:rPr lang="ru-RU" sz="1800" dirty="0" smtClean="0"/>
              <a:t>Без рук, без ног – к небу ползет. </a:t>
            </a:r>
          </a:p>
          <a:p>
            <a:r>
              <a:rPr lang="ru-RU" sz="1800" dirty="0" smtClean="0"/>
              <a:t>(дым)</a:t>
            </a:r>
          </a:p>
          <a:p>
            <a:r>
              <a:rPr lang="ru-RU" sz="1800" dirty="0" smtClean="0"/>
              <a:t>Красненький петушок по улице бежит. </a:t>
            </a:r>
          </a:p>
          <a:p>
            <a:r>
              <a:rPr lang="ru-RU" sz="1800" dirty="0" smtClean="0"/>
              <a:t>(пожар 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000108"/>
            <a:ext cx="4038600" cy="5411807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Стоит столбом, горит огнем: ни жару, ни пару, ни угольев. </a:t>
            </a:r>
          </a:p>
          <a:p>
            <a:r>
              <a:rPr lang="ru-RU" sz="2000" dirty="0" smtClean="0"/>
              <a:t>(свеча)</a:t>
            </a:r>
          </a:p>
          <a:p>
            <a:r>
              <a:rPr lang="ru-RU" sz="2000" dirty="0" smtClean="0"/>
              <a:t>На кочке огонечек, на огонечке – пузыречек. </a:t>
            </a:r>
          </a:p>
          <a:p>
            <a:r>
              <a:rPr lang="ru-RU" sz="2000" dirty="0" smtClean="0"/>
              <a:t>(керосиновая лампа)</a:t>
            </a:r>
          </a:p>
          <a:p>
            <a:r>
              <a:rPr lang="ru-RU" sz="2000" dirty="0" smtClean="0"/>
              <a:t>Висит груша, нельзя ее скушать. </a:t>
            </a:r>
          </a:p>
          <a:p>
            <a:r>
              <a:rPr lang="ru-RU" sz="2000" dirty="0" smtClean="0"/>
              <a:t>(электрическая лампочка)</a:t>
            </a:r>
            <a:endParaRPr lang="en-US" sz="2000" dirty="0" smtClean="0"/>
          </a:p>
          <a:p>
            <a:r>
              <a:rPr lang="ru-RU" sz="2000" dirty="0" smtClean="0"/>
              <a:t>Белая старуха на одном месте сидит.   </a:t>
            </a:r>
          </a:p>
          <a:p>
            <a:r>
              <a:rPr lang="ru-RU" sz="2000" dirty="0" smtClean="0"/>
              <a:t>(печь)</a:t>
            </a:r>
          </a:p>
          <a:p>
            <a:r>
              <a:rPr lang="ru-RU" sz="2000" dirty="0" smtClean="0"/>
              <a:t>От огня происхожу, от огня и умираю.</a:t>
            </a:r>
          </a:p>
          <a:p>
            <a:r>
              <a:rPr lang="ru-RU" sz="2000" dirty="0" smtClean="0"/>
              <a:t>(уголь )</a:t>
            </a:r>
          </a:p>
          <a:p>
            <a:r>
              <a:rPr lang="ru-RU" sz="2000" dirty="0" smtClean="0"/>
              <a:t>По деревне прошел – ничего  не осталось. </a:t>
            </a:r>
          </a:p>
          <a:p>
            <a:r>
              <a:rPr lang="ru-RU" sz="2000" dirty="0" smtClean="0"/>
              <a:t>(огонь )</a:t>
            </a:r>
          </a:p>
          <a:p>
            <a:r>
              <a:rPr lang="ru-RU" sz="2000" dirty="0" smtClean="0"/>
              <a:t>Чему на свете нет ни меры, ни весу, ни цены. </a:t>
            </a:r>
          </a:p>
          <a:p>
            <a:r>
              <a:rPr lang="ru-RU" sz="2000" dirty="0" smtClean="0"/>
              <a:t>(огонь )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Не бери спички в руки, все может закончиться пожаром.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Admin\Рабочий стол\презентация пожарная безопасность\Изображение 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4038600" cy="2571767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я пожарная безопасность\Изображение 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786190"/>
            <a:ext cx="4038600" cy="2714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Спички – детям  не игрушка.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Admin\Рабочий стол\презентация пожарная безопасность\Изображение 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94913"/>
            <a:ext cx="4038600" cy="2936536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я пожарная безопасность\Изображение 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94913"/>
            <a:ext cx="4038600" cy="2936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Потуши за собой костер в лесу.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Admin\Рабочий стол\презентация пожарная безопасность\Изображени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94913"/>
            <a:ext cx="4038600" cy="2936536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я пожарная безопасность\Изображение 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2047" y="1600200"/>
            <a:ext cx="329090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Не оставляй включенными электроприборы.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Admin\Рабочий стол\презентация пожарная безопасность\Изображение 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94410"/>
            <a:ext cx="4038600" cy="2937542"/>
          </a:xfrm>
        </p:spPr>
      </p:pic>
      <p:pic>
        <p:nvPicPr>
          <p:cNvPr id="3" name="Picture 2" descr="C:\Documents and Settings\Admin\Рабочий стол\презентация пожарная безопасность\Изображение 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1695" y="1600200"/>
            <a:ext cx="3291609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Будь внимателен и осторожен при работе с электроприборами.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Admin\Рабочий стол\презентация пожарная безопасность\Изображение 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57364"/>
            <a:ext cx="4038600" cy="2428892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я пожарная безопасность\Изображение 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714752"/>
            <a:ext cx="403860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Не нагружай электросеть большим количеством включенных приборов.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презентация пожарная безопасность\Изображение 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14554"/>
            <a:ext cx="632937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Работа пожарных очень опасна и трудна.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Admin\Рабочий стол\презентация пожарная безопасность\Изображение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210080" cy="2571768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я пожарная безопасность\Изображение 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71876"/>
            <a:ext cx="403860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Пожарный рискует своей жизнью, спасая людей. 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Admin\Рабочий стол\презентация пожарная безопасность\Изображение 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1600200"/>
            <a:ext cx="3143272" cy="4525963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я пожарная безопасность\Изображение 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714620"/>
            <a:ext cx="440055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273</Words>
  <Application>Microsoft Office PowerPoint</Application>
  <PresentationFormat>Экран (4:3)</PresentationFormat>
  <Paragraphs>44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Огонь – друг, огонь – враг.</vt:lpstr>
      <vt:lpstr>Не бери спички в руки, все может закончиться пожаром.</vt:lpstr>
      <vt:lpstr>Спички – детям  не игрушка.</vt:lpstr>
      <vt:lpstr>Потуши за собой костер в лесу.</vt:lpstr>
      <vt:lpstr>Не оставляй включенными электроприборы.</vt:lpstr>
      <vt:lpstr>Будь внимателен и осторожен при работе с электроприборами.</vt:lpstr>
      <vt:lpstr>Не нагружай электросеть большим количеством включенных приборов.</vt:lpstr>
      <vt:lpstr>Работа пожарных очень опасна и трудна.</vt:lpstr>
      <vt:lpstr>Пожарный рискует своей жизнью, спасая людей. </vt:lpstr>
      <vt:lpstr>Мой папа – пожарный.</vt:lpstr>
      <vt:lpstr>Загадки на тему: «Отопление и освещение избы».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пожарных.</dc:title>
  <dc:creator>Admin</dc:creator>
  <cp:lastModifiedBy>Admin</cp:lastModifiedBy>
  <cp:revision>43</cp:revision>
  <dcterms:created xsi:type="dcterms:W3CDTF">2011-01-15T10:56:22Z</dcterms:created>
  <dcterms:modified xsi:type="dcterms:W3CDTF">2011-01-23T12:18:49Z</dcterms:modified>
</cp:coreProperties>
</file>