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Default Extension="doc" ContentType="application/msword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0"/>
  </p:notesMasterIdLst>
  <p:sldIdLst>
    <p:sldId id="268" r:id="rId4"/>
    <p:sldId id="256" r:id="rId5"/>
    <p:sldId id="261" r:id="rId6"/>
    <p:sldId id="271" r:id="rId7"/>
    <p:sldId id="257" r:id="rId8"/>
    <p:sldId id="258" r:id="rId9"/>
    <p:sldId id="274" r:id="rId10"/>
    <p:sldId id="277" r:id="rId11"/>
    <p:sldId id="259" r:id="rId12"/>
    <p:sldId id="263" r:id="rId13"/>
    <p:sldId id="280" r:id="rId14"/>
    <p:sldId id="273" r:id="rId15"/>
    <p:sldId id="292" r:id="rId16"/>
    <p:sldId id="287" r:id="rId17"/>
    <p:sldId id="288" r:id="rId18"/>
    <p:sldId id="297" r:id="rId19"/>
    <p:sldId id="300" r:id="rId20"/>
    <p:sldId id="301" r:id="rId21"/>
    <p:sldId id="302" r:id="rId22"/>
    <p:sldId id="304" r:id="rId23"/>
    <p:sldId id="303" r:id="rId24"/>
    <p:sldId id="281" r:id="rId25"/>
    <p:sldId id="279" r:id="rId26"/>
    <p:sldId id="289" r:id="rId27"/>
    <p:sldId id="293" r:id="rId28"/>
    <p:sldId id="29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68A49-2FFB-47F7-ACD8-7ACF09ED8170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7FF1AE-DE4C-4273-B70B-0B303CF5EBA4}">
      <dgm:prSet phldrT="[Текст]"/>
      <dgm:spPr/>
      <dgm:t>
        <a:bodyPr/>
        <a:lstStyle/>
        <a:p>
          <a:r>
            <a:rPr lang="ru-RU" dirty="0" smtClean="0"/>
            <a:t>Как учить результативно?</a:t>
          </a:r>
          <a:endParaRPr lang="ru-RU" dirty="0"/>
        </a:p>
      </dgm:t>
    </dgm:pt>
    <dgm:pt modelId="{CF9B23E7-738C-4650-AF1F-81ECC36535A5}" type="parTrans" cxnId="{7EBDC1F2-E968-4D0E-9CE6-8FD75AEA4791}">
      <dgm:prSet/>
      <dgm:spPr/>
      <dgm:t>
        <a:bodyPr/>
        <a:lstStyle/>
        <a:p>
          <a:endParaRPr lang="ru-RU"/>
        </a:p>
      </dgm:t>
    </dgm:pt>
    <dgm:pt modelId="{D6A45CCD-6DDC-4CD8-A69F-E2EA9D2F3141}" type="sibTrans" cxnId="{7EBDC1F2-E968-4D0E-9CE6-8FD75AEA4791}">
      <dgm:prSet/>
      <dgm:spPr/>
      <dgm:t>
        <a:bodyPr/>
        <a:lstStyle/>
        <a:p>
          <a:endParaRPr lang="ru-RU"/>
        </a:p>
      </dgm:t>
    </dgm:pt>
    <dgm:pt modelId="{BDE7E391-3FE2-493C-9EFE-5D6A62CC0344}">
      <dgm:prSet phldrT="[Текст]"/>
      <dgm:spPr/>
      <dgm:t>
        <a:bodyPr/>
        <a:lstStyle/>
        <a:p>
          <a:r>
            <a:rPr lang="ru-RU" dirty="0" smtClean="0"/>
            <a:t>Зачем учить?</a:t>
          </a:r>
          <a:endParaRPr lang="ru-RU" dirty="0"/>
        </a:p>
      </dgm:t>
    </dgm:pt>
    <dgm:pt modelId="{8F947842-37A6-439D-A1FB-8798C1DEDA75}" type="parTrans" cxnId="{D523F65B-89FB-4DBD-8E8A-D081F2054957}">
      <dgm:prSet/>
      <dgm:spPr/>
      <dgm:t>
        <a:bodyPr/>
        <a:lstStyle/>
        <a:p>
          <a:endParaRPr lang="ru-RU"/>
        </a:p>
      </dgm:t>
    </dgm:pt>
    <dgm:pt modelId="{E15398DF-AFAC-4513-B109-1EFB39A78DD8}" type="sibTrans" cxnId="{D523F65B-89FB-4DBD-8E8A-D081F2054957}">
      <dgm:prSet/>
      <dgm:spPr/>
      <dgm:t>
        <a:bodyPr/>
        <a:lstStyle/>
        <a:p>
          <a:endParaRPr lang="ru-RU"/>
        </a:p>
      </dgm:t>
    </dgm:pt>
    <dgm:pt modelId="{73069D46-09B2-4B4A-9F0B-1F073056798E}">
      <dgm:prSet phldrT="[Текст]"/>
      <dgm:spPr/>
      <dgm:t>
        <a:bodyPr/>
        <a:lstStyle/>
        <a:p>
          <a:r>
            <a:rPr lang="ru-RU" dirty="0" smtClean="0"/>
            <a:t>Как учить?</a:t>
          </a:r>
          <a:endParaRPr lang="ru-RU" dirty="0"/>
        </a:p>
      </dgm:t>
    </dgm:pt>
    <dgm:pt modelId="{B95E7A17-1B67-493E-9E33-39007B3DCDEF}" type="parTrans" cxnId="{05268C47-349D-4CC0-A9A2-FA377FFB2BF4}">
      <dgm:prSet/>
      <dgm:spPr/>
      <dgm:t>
        <a:bodyPr/>
        <a:lstStyle/>
        <a:p>
          <a:endParaRPr lang="ru-RU"/>
        </a:p>
      </dgm:t>
    </dgm:pt>
    <dgm:pt modelId="{BADEA18B-F6AE-4213-9833-A23212156499}" type="sibTrans" cxnId="{05268C47-349D-4CC0-A9A2-FA377FFB2BF4}">
      <dgm:prSet/>
      <dgm:spPr/>
      <dgm:t>
        <a:bodyPr/>
        <a:lstStyle/>
        <a:p>
          <a:endParaRPr lang="ru-RU"/>
        </a:p>
      </dgm:t>
    </dgm:pt>
    <dgm:pt modelId="{AFB79030-773B-48AE-A555-ADA2329CA3E8}">
      <dgm:prSet phldrT="[Текст]"/>
      <dgm:spPr/>
      <dgm:t>
        <a:bodyPr/>
        <a:lstStyle/>
        <a:p>
          <a:r>
            <a:rPr lang="ru-RU" dirty="0" smtClean="0"/>
            <a:t>Чему учить?</a:t>
          </a:r>
          <a:endParaRPr lang="ru-RU" dirty="0"/>
        </a:p>
      </dgm:t>
    </dgm:pt>
    <dgm:pt modelId="{64578134-2410-48C5-A71D-C6763C138C07}" type="parTrans" cxnId="{A24D639D-F89C-48BE-A5E0-D9D012CA0276}">
      <dgm:prSet/>
      <dgm:spPr/>
      <dgm:t>
        <a:bodyPr/>
        <a:lstStyle/>
        <a:p>
          <a:endParaRPr lang="ru-RU"/>
        </a:p>
      </dgm:t>
    </dgm:pt>
    <dgm:pt modelId="{D220AADE-556F-421B-8DCB-89DE5913E118}" type="sibTrans" cxnId="{A24D639D-F89C-48BE-A5E0-D9D012CA0276}">
      <dgm:prSet/>
      <dgm:spPr/>
      <dgm:t>
        <a:bodyPr/>
        <a:lstStyle/>
        <a:p>
          <a:endParaRPr lang="ru-RU"/>
        </a:p>
      </dgm:t>
    </dgm:pt>
    <dgm:pt modelId="{1091F344-110B-423A-A166-B393C9C46B59}" type="pres">
      <dgm:prSet presAssocID="{78968A49-2FFB-47F7-ACD8-7ACF09ED81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21918-C472-4320-9A1B-414DAF16E29D}" type="pres">
      <dgm:prSet presAssocID="{077FF1AE-DE4C-4273-B70B-0B303CF5EBA4}" presName="centerShape" presStyleLbl="node0" presStyleIdx="0" presStyleCnt="1"/>
      <dgm:spPr/>
      <dgm:t>
        <a:bodyPr/>
        <a:lstStyle/>
        <a:p>
          <a:endParaRPr lang="ru-RU"/>
        </a:p>
      </dgm:t>
    </dgm:pt>
    <dgm:pt modelId="{3A9AA41A-38F0-4300-A19F-26F3BE77758C}" type="pres">
      <dgm:prSet presAssocID="{BDE7E391-3FE2-493C-9EFE-5D6A62CC03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B965C-F9FF-4826-B193-B8FC272C66FC}" type="pres">
      <dgm:prSet presAssocID="{BDE7E391-3FE2-493C-9EFE-5D6A62CC0344}" presName="dummy" presStyleCnt="0"/>
      <dgm:spPr/>
      <dgm:t>
        <a:bodyPr/>
        <a:lstStyle/>
        <a:p>
          <a:endParaRPr lang="ru-RU"/>
        </a:p>
      </dgm:t>
    </dgm:pt>
    <dgm:pt modelId="{ADD20D81-4D0A-4C36-8F9D-BE87640FB9A9}" type="pres">
      <dgm:prSet presAssocID="{E15398DF-AFAC-4513-B109-1EFB39A78DD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9C7E8C5-61EC-485B-B074-09DE6A8731E5}" type="pres">
      <dgm:prSet presAssocID="{73069D46-09B2-4B4A-9F0B-1F07305679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8C6C0-A645-4461-A445-FFAB6F3C42A0}" type="pres">
      <dgm:prSet presAssocID="{73069D46-09B2-4B4A-9F0B-1F073056798E}" presName="dummy" presStyleCnt="0"/>
      <dgm:spPr/>
      <dgm:t>
        <a:bodyPr/>
        <a:lstStyle/>
        <a:p>
          <a:endParaRPr lang="ru-RU"/>
        </a:p>
      </dgm:t>
    </dgm:pt>
    <dgm:pt modelId="{4ED5C6B6-D401-49F3-B901-3E352ED813A7}" type="pres">
      <dgm:prSet presAssocID="{BADEA18B-F6AE-4213-9833-A2321215649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E79DEE2-0171-4408-8A56-1C684EB4C63A}" type="pres">
      <dgm:prSet presAssocID="{AFB79030-773B-48AE-A555-ADA2329CA3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CA80-EBA9-4B9E-93EE-DC8FFB24DE58}" type="pres">
      <dgm:prSet presAssocID="{AFB79030-773B-48AE-A555-ADA2329CA3E8}" presName="dummy" presStyleCnt="0"/>
      <dgm:spPr/>
      <dgm:t>
        <a:bodyPr/>
        <a:lstStyle/>
        <a:p>
          <a:endParaRPr lang="ru-RU"/>
        </a:p>
      </dgm:t>
    </dgm:pt>
    <dgm:pt modelId="{1CE57CE0-3078-4C94-AF35-472C4528247D}" type="pres">
      <dgm:prSet presAssocID="{D220AADE-556F-421B-8DCB-89DE5913E118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24D639D-F89C-48BE-A5E0-D9D012CA0276}" srcId="{077FF1AE-DE4C-4273-B70B-0B303CF5EBA4}" destId="{AFB79030-773B-48AE-A555-ADA2329CA3E8}" srcOrd="2" destOrd="0" parTransId="{64578134-2410-48C5-A71D-C6763C138C07}" sibTransId="{D220AADE-556F-421B-8DCB-89DE5913E118}"/>
    <dgm:cxn modelId="{BBC6393D-D422-45D4-8E5D-ACBF6B7CA0D3}" type="presOf" srcId="{BDE7E391-3FE2-493C-9EFE-5D6A62CC0344}" destId="{3A9AA41A-38F0-4300-A19F-26F3BE77758C}" srcOrd="0" destOrd="0" presId="urn:microsoft.com/office/officeart/2005/8/layout/radial6"/>
    <dgm:cxn modelId="{05268C47-349D-4CC0-A9A2-FA377FFB2BF4}" srcId="{077FF1AE-DE4C-4273-B70B-0B303CF5EBA4}" destId="{73069D46-09B2-4B4A-9F0B-1F073056798E}" srcOrd="1" destOrd="0" parTransId="{B95E7A17-1B67-493E-9E33-39007B3DCDEF}" sibTransId="{BADEA18B-F6AE-4213-9833-A23212156499}"/>
    <dgm:cxn modelId="{CD707C0A-E67A-4983-B019-1609B1C0AB87}" type="presOf" srcId="{78968A49-2FFB-47F7-ACD8-7ACF09ED8170}" destId="{1091F344-110B-423A-A166-B393C9C46B59}" srcOrd="0" destOrd="0" presId="urn:microsoft.com/office/officeart/2005/8/layout/radial6"/>
    <dgm:cxn modelId="{EF0DB1F5-0298-4354-B446-BD1E319F908A}" type="presOf" srcId="{BADEA18B-F6AE-4213-9833-A23212156499}" destId="{4ED5C6B6-D401-49F3-B901-3E352ED813A7}" srcOrd="0" destOrd="0" presId="urn:microsoft.com/office/officeart/2005/8/layout/radial6"/>
    <dgm:cxn modelId="{36C963AD-21F4-442F-8AED-9337CB5C68DE}" type="presOf" srcId="{AFB79030-773B-48AE-A555-ADA2329CA3E8}" destId="{6E79DEE2-0171-4408-8A56-1C684EB4C63A}" srcOrd="0" destOrd="0" presId="urn:microsoft.com/office/officeart/2005/8/layout/radial6"/>
    <dgm:cxn modelId="{7EBDC1F2-E968-4D0E-9CE6-8FD75AEA4791}" srcId="{78968A49-2FFB-47F7-ACD8-7ACF09ED8170}" destId="{077FF1AE-DE4C-4273-B70B-0B303CF5EBA4}" srcOrd="0" destOrd="0" parTransId="{CF9B23E7-738C-4650-AF1F-81ECC36535A5}" sibTransId="{D6A45CCD-6DDC-4CD8-A69F-E2EA9D2F3141}"/>
    <dgm:cxn modelId="{C969F035-8321-4DD3-BF53-B8F1A250D924}" type="presOf" srcId="{E15398DF-AFAC-4513-B109-1EFB39A78DD8}" destId="{ADD20D81-4D0A-4C36-8F9D-BE87640FB9A9}" srcOrd="0" destOrd="0" presId="urn:microsoft.com/office/officeart/2005/8/layout/radial6"/>
    <dgm:cxn modelId="{4119A490-2702-4581-B555-41969C82906B}" type="presOf" srcId="{D220AADE-556F-421B-8DCB-89DE5913E118}" destId="{1CE57CE0-3078-4C94-AF35-472C4528247D}" srcOrd="0" destOrd="0" presId="urn:microsoft.com/office/officeart/2005/8/layout/radial6"/>
    <dgm:cxn modelId="{D523F65B-89FB-4DBD-8E8A-D081F2054957}" srcId="{077FF1AE-DE4C-4273-B70B-0B303CF5EBA4}" destId="{BDE7E391-3FE2-493C-9EFE-5D6A62CC0344}" srcOrd="0" destOrd="0" parTransId="{8F947842-37A6-439D-A1FB-8798C1DEDA75}" sibTransId="{E15398DF-AFAC-4513-B109-1EFB39A78DD8}"/>
    <dgm:cxn modelId="{ECA3F922-2BB3-4111-B4A8-4CAC57415310}" type="presOf" srcId="{077FF1AE-DE4C-4273-B70B-0B303CF5EBA4}" destId="{FAA21918-C472-4320-9A1B-414DAF16E29D}" srcOrd="0" destOrd="0" presId="urn:microsoft.com/office/officeart/2005/8/layout/radial6"/>
    <dgm:cxn modelId="{8B308034-B3CC-4464-8B3F-8AAADC0D0A3C}" type="presOf" srcId="{73069D46-09B2-4B4A-9F0B-1F073056798E}" destId="{F9C7E8C5-61EC-485B-B074-09DE6A8731E5}" srcOrd="0" destOrd="0" presId="urn:microsoft.com/office/officeart/2005/8/layout/radial6"/>
    <dgm:cxn modelId="{F2018751-14EF-49CF-BDC7-5F0AFCC7C5D7}" type="presParOf" srcId="{1091F344-110B-423A-A166-B393C9C46B59}" destId="{FAA21918-C472-4320-9A1B-414DAF16E29D}" srcOrd="0" destOrd="0" presId="urn:microsoft.com/office/officeart/2005/8/layout/radial6"/>
    <dgm:cxn modelId="{C7B9B8CA-0E73-4877-9765-6219DFCE4EA3}" type="presParOf" srcId="{1091F344-110B-423A-A166-B393C9C46B59}" destId="{3A9AA41A-38F0-4300-A19F-26F3BE77758C}" srcOrd="1" destOrd="0" presId="urn:microsoft.com/office/officeart/2005/8/layout/radial6"/>
    <dgm:cxn modelId="{0298C9EE-75E6-4C42-B747-D2600195BD20}" type="presParOf" srcId="{1091F344-110B-423A-A166-B393C9C46B59}" destId="{B2DB965C-F9FF-4826-B193-B8FC272C66FC}" srcOrd="2" destOrd="0" presId="urn:microsoft.com/office/officeart/2005/8/layout/radial6"/>
    <dgm:cxn modelId="{39883662-0F35-4515-BB74-3A14E4A7B584}" type="presParOf" srcId="{1091F344-110B-423A-A166-B393C9C46B59}" destId="{ADD20D81-4D0A-4C36-8F9D-BE87640FB9A9}" srcOrd="3" destOrd="0" presId="urn:microsoft.com/office/officeart/2005/8/layout/radial6"/>
    <dgm:cxn modelId="{C3BFC342-715E-4665-9B62-A2344263B04F}" type="presParOf" srcId="{1091F344-110B-423A-A166-B393C9C46B59}" destId="{F9C7E8C5-61EC-485B-B074-09DE6A8731E5}" srcOrd="4" destOrd="0" presId="urn:microsoft.com/office/officeart/2005/8/layout/radial6"/>
    <dgm:cxn modelId="{2F397CD0-0227-4FC7-B89E-6F3E79A86695}" type="presParOf" srcId="{1091F344-110B-423A-A166-B393C9C46B59}" destId="{D8C8C6C0-A645-4461-A445-FFAB6F3C42A0}" srcOrd="5" destOrd="0" presId="urn:microsoft.com/office/officeart/2005/8/layout/radial6"/>
    <dgm:cxn modelId="{1909F518-9EFE-418D-AA30-239977EFDD51}" type="presParOf" srcId="{1091F344-110B-423A-A166-B393C9C46B59}" destId="{4ED5C6B6-D401-49F3-B901-3E352ED813A7}" srcOrd="6" destOrd="0" presId="urn:microsoft.com/office/officeart/2005/8/layout/radial6"/>
    <dgm:cxn modelId="{B829F7B9-C0EC-4D74-A238-D2C169C8B732}" type="presParOf" srcId="{1091F344-110B-423A-A166-B393C9C46B59}" destId="{6E79DEE2-0171-4408-8A56-1C684EB4C63A}" srcOrd="7" destOrd="0" presId="urn:microsoft.com/office/officeart/2005/8/layout/radial6"/>
    <dgm:cxn modelId="{634ED187-1C22-4D09-A129-5425AAE5C716}" type="presParOf" srcId="{1091F344-110B-423A-A166-B393C9C46B59}" destId="{2EE0CA80-EBA9-4B9E-93EE-DC8FFB24DE58}" srcOrd="8" destOrd="0" presId="urn:microsoft.com/office/officeart/2005/8/layout/radial6"/>
    <dgm:cxn modelId="{142E5264-5A83-4E18-B8CF-647B18FEF504}" type="presParOf" srcId="{1091F344-110B-423A-A166-B393C9C46B59}" destId="{1CE57CE0-3078-4C94-AF35-472C4528247D}" srcOrd="9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>
    <a:ln>
      <a:gradFill>
        <a:gsLst>
          <a:gs pos="0">
            <a:srgbClr val="5E9EFF"/>
          </a:gs>
          <a:gs pos="39999">
            <a:srgbClr val="85C2FF"/>
          </a:gs>
          <a:gs pos="70000">
            <a:srgbClr val="C4D6EB"/>
          </a:gs>
          <a:gs pos="100000">
            <a:srgbClr val="FFEBFA"/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B285A-009F-4623-97E9-60945280B724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FF7D62-6755-4D5D-98E0-25C39959FFC2}">
      <dgm:prSet phldrT="[Текст]"/>
      <dgm:spPr/>
      <dgm:t>
        <a:bodyPr/>
        <a:lstStyle/>
        <a:p>
          <a:r>
            <a:rPr lang="ru-RU" b="1" dirty="0" smtClean="0"/>
            <a:t>образовательные ресурсы  можно классифицировать</a:t>
          </a:r>
          <a:endParaRPr lang="ru-RU" b="1" dirty="0"/>
        </a:p>
      </dgm:t>
    </dgm:pt>
    <dgm:pt modelId="{FBD748D1-5D21-42D1-A9EF-68A3CE21B27A}" type="parTrans" cxnId="{9EEB2FBB-0476-4C53-9BC3-1A123F196555}">
      <dgm:prSet/>
      <dgm:spPr/>
      <dgm:t>
        <a:bodyPr/>
        <a:lstStyle/>
        <a:p>
          <a:endParaRPr lang="ru-RU"/>
        </a:p>
      </dgm:t>
    </dgm:pt>
    <dgm:pt modelId="{B6CCE63C-F754-414E-B42D-D54A296D647C}" type="sibTrans" cxnId="{9EEB2FBB-0476-4C53-9BC3-1A123F196555}">
      <dgm:prSet/>
      <dgm:spPr/>
      <dgm:t>
        <a:bodyPr/>
        <a:lstStyle/>
        <a:p>
          <a:endParaRPr lang="ru-RU"/>
        </a:p>
      </dgm:t>
    </dgm:pt>
    <dgm:pt modelId="{2EA8D5EA-F71C-463E-8E89-395F7FC7D9EA}">
      <dgm:prSet/>
      <dgm:spPr/>
      <dgm:t>
        <a:bodyPr/>
        <a:lstStyle/>
        <a:p>
          <a:r>
            <a:rPr lang="ru-RU" b="1" dirty="0" smtClean="0"/>
            <a:t>Конспекты уроков</a:t>
          </a:r>
          <a:endParaRPr lang="ru-RU" b="1" dirty="0"/>
        </a:p>
      </dgm:t>
    </dgm:pt>
    <dgm:pt modelId="{4D1332D4-E85D-4E97-A923-A2DC292B92D8}" type="parTrans" cxnId="{CFA34DEF-5486-4BCD-B670-EC1062C8708D}">
      <dgm:prSet/>
      <dgm:spPr/>
      <dgm:t>
        <a:bodyPr/>
        <a:lstStyle/>
        <a:p>
          <a:endParaRPr lang="ru-RU"/>
        </a:p>
      </dgm:t>
    </dgm:pt>
    <dgm:pt modelId="{5A914714-E7D7-4AFF-8D6A-88A97CFADAAC}" type="sibTrans" cxnId="{CFA34DEF-5486-4BCD-B670-EC1062C8708D}">
      <dgm:prSet/>
      <dgm:spPr/>
      <dgm:t>
        <a:bodyPr/>
        <a:lstStyle/>
        <a:p>
          <a:endParaRPr lang="ru-RU"/>
        </a:p>
      </dgm:t>
    </dgm:pt>
    <dgm:pt modelId="{C428A03B-AD58-403F-9010-F4DF40D48F02}">
      <dgm:prSet/>
      <dgm:spPr/>
      <dgm:t>
        <a:bodyPr/>
        <a:lstStyle/>
        <a:p>
          <a:r>
            <a:rPr lang="ru-RU" b="1" dirty="0" smtClean="0"/>
            <a:t>Методические разработки и дидактические материалы к урокам</a:t>
          </a:r>
          <a:endParaRPr lang="ru-RU" b="1" dirty="0"/>
        </a:p>
      </dgm:t>
    </dgm:pt>
    <dgm:pt modelId="{B500558C-6F7A-4FA2-9E88-3E7175E3A59B}" type="parTrans" cxnId="{C85733A1-0FF7-4E4C-95F0-9F8527144125}">
      <dgm:prSet/>
      <dgm:spPr/>
      <dgm:t>
        <a:bodyPr/>
        <a:lstStyle/>
        <a:p>
          <a:endParaRPr lang="ru-RU"/>
        </a:p>
      </dgm:t>
    </dgm:pt>
    <dgm:pt modelId="{CA27D63C-B862-4BB7-B0A1-E13B1C6CF0E5}" type="sibTrans" cxnId="{C85733A1-0FF7-4E4C-95F0-9F8527144125}">
      <dgm:prSet/>
      <dgm:spPr/>
      <dgm:t>
        <a:bodyPr/>
        <a:lstStyle/>
        <a:p>
          <a:endParaRPr lang="ru-RU"/>
        </a:p>
      </dgm:t>
    </dgm:pt>
    <dgm:pt modelId="{E85A6A70-3E6A-4748-ADC3-6B23DDAB2FD1}">
      <dgm:prSet/>
      <dgm:spPr/>
      <dgm:t>
        <a:bodyPr/>
        <a:lstStyle/>
        <a:p>
          <a:r>
            <a:rPr lang="ru-RU" b="1" dirty="0" smtClean="0"/>
            <a:t>Учебные программы, вариативные курсы, учебные модули по школьным предметам</a:t>
          </a:r>
          <a:endParaRPr lang="ru-RU" b="1" dirty="0"/>
        </a:p>
      </dgm:t>
    </dgm:pt>
    <dgm:pt modelId="{DE65E495-BF46-4735-B80E-6550174761F4}" type="parTrans" cxnId="{0E928DF8-14F4-4C63-BE85-243BAE0B0AC4}">
      <dgm:prSet/>
      <dgm:spPr/>
      <dgm:t>
        <a:bodyPr/>
        <a:lstStyle/>
        <a:p>
          <a:endParaRPr lang="ru-RU"/>
        </a:p>
      </dgm:t>
    </dgm:pt>
    <dgm:pt modelId="{6CCAEDAE-26DF-4611-900D-C8F5815D90C9}" type="sibTrans" cxnId="{0E928DF8-14F4-4C63-BE85-243BAE0B0AC4}">
      <dgm:prSet/>
      <dgm:spPr/>
      <dgm:t>
        <a:bodyPr/>
        <a:lstStyle/>
        <a:p>
          <a:endParaRPr lang="ru-RU"/>
        </a:p>
      </dgm:t>
    </dgm:pt>
    <dgm:pt modelId="{05C1FEEE-9337-48C2-A96F-3AD4DBC1FE8C}">
      <dgm:prSet/>
      <dgm:spPr/>
      <dgm:t>
        <a:bodyPr/>
        <a:lstStyle/>
        <a:p>
          <a:r>
            <a:rPr lang="ru-RU" b="1" dirty="0" smtClean="0"/>
            <a:t>Электронные учебники</a:t>
          </a:r>
          <a:endParaRPr lang="ru-RU" b="1" dirty="0"/>
        </a:p>
      </dgm:t>
    </dgm:pt>
    <dgm:pt modelId="{2E1BD256-D8DC-436D-9EAC-AAF4ECF92045}" type="parTrans" cxnId="{E3D5DAC2-6E22-4DAB-B936-211D80BD6299}">
      <dgm:prSet/>
      <dgm:spPr/>
      <dgm:t>
        <a:bodyPr/>
        <a:lstStyle/>
        <a:p>
          <a:endParaRPr lang="ru-RU"/>
        </a:p>
      </dgm:t>
    </dgm:pt>
    <dgm:pt modelId="{E0B127DF-4ECE-4C2D-814B-734EB829BD7E}" type="sibTrans" cxnId="{E3D5DAC2-6E22-4DAB-B936-211D80BD6299}">
      <dgm:prSet/>
      <dgm:spPr/>
      <dgm:t>
        <a:bodyPr/>
        <a:lstStyle/>
        <a:p>
          <a:endParaRPr lang="ru-RU"/>
        </a:p>
      </dgm:t>
    </dgm:pt>
    <dgm:pt modelId="{B01CCBE1-68AC-4248-A5CB-939A3D6A135E}">
      <dgm:prSet/>
      <dgm:spPr/>
      <dgm:t>
        <a:bodyPr/>
        <a:lstStyle/>
        <a:p>
          <a:r>
            <a:rPr lang="ru-RU" b="1" dirty="0" smtClean="0"/>
            <a:t>Презентации к урокам</a:t>
          </a:r>
          <a:endParaRPr lang="ru-RU" b="1" dirty="0"/>
        </a:p>
      </dgm:t>
    </dgm:pt>
    <dgm:pt modelId="{8E76631A-AEFC-4A03-80D2-5E99D271CC48}" type="parTrans" cxnId="{4A422A29-3706-4B08-ADB7-9BA4F755F6F7}">
      <dgm:prSet/>
      <dgm:spPr/>
      <dgm:t>
        <a:bodyPr/>
        <a:lstStyle/>
        <a:p>
          <a:endParaRPr lang="ru-RU"/>
        </a:p>
      </dgm:t>
    </dgm:pt>
    <dgm:pt modelId="{57BAC3E4-6910-410B-9068-C4E940AD619A}" type="sibTrans" cxnId="{4A422A29-3706-4B08-ADB7-9BA4F755F6F7}">
      <dgm:prSet/>
      <dgm:spPr/>
      <dgm:t>
        <a:bodyPr/>
        <a:lstStyle/>
        <a:p>
          <a:endParaRPr lang="ru-RU"/>
        </a:p>
      </dgm:t>
    </dgm:pt>
    <dgm:pt modelId="{C86E67E7-8C4A-466D-9B21-46DB1C97E0F2}">
      <dgm:prSet/>
      <dgm:spPr/>
      <dgm:t>
        <a:bodyPr/>
        <a:lstStyle/>
        <a:p>
          <a:r>
            <a:rPr lang="ru-RU" b="1" dirty="0" smtClean="0"/>
            <a:t>Видеоматериалы с записями уроков</a:t>
          </a:r>
          <a:endParaRPr lang="ru-RU" b="1" dirty="0"/>
        </a:p>
      </dgm:t>
    </dgm:pt>
    <dgm:pt modelId="{A0010671-1616-4DFA-80F8-46F2F529A2CE}" type="parTrans" cxnId="{05E55959-3EA0-40C5-9293-AB290BBA7774}">
      <dgm:prSet/>
      <dgm:spPr/>
      <dgm:t>
        <a:bodyPr/>
        <a:lstStyle/>
        <a:p>
          <a:endParaRPr lang="ru-RU"/>
        </a:p>
      </dgm:t>
    </dgm:pt>
    <dgm:pt modelId="{3292A74D-10FD-4064-B6E7-377E6D6462DC}" type="sibTrans" cxnId="{05E55959-3EA0-40C5-9293-AB290BBA7774}">
      <dgm:prSet/>
      <dgm:spPr/>
      <dgm:t>
        <a:bodyPr/>
        <a:lstStyle/>
        <a:p>
          <a:endParaRPr lang="ru-RU"/>
        </a:p>
      </dgm:t>
    </dgm:pt>
    <dgm:pt modelId="{EF57561C-62F0-4BBC-9F1F-3F69EFAE4C19}">
      <dgm:prSet/>
      <dgm:spPr/>
      <dgm:t>
        <a:bodyPr/>
        <a:lstStyle/>
        <a:p>
          <a:r>
            <a:rPr lang="ru-RU" b="1" dirty="0" smtClean="0"/>
            <a:t>Статьи из опыта работы</a:t>
          </a:r>
          <a:endParaRPr lang="ru-RU" b="1" dirty="0"/>
        </a:p>
      </dgm:t>
    </dgm:pt>
    <dgm:pt modelId="{B6268F14-27D7-4035-85FA-C12936EADE9D}" type="parTrans" cxnId="{9EB5BB01-4760-40B3-A061-DF708A58945C}">
      <dgm:prSet/>
      <dgm:spPr/>
      <dgm:t>
        <a:bodyPr/>
        <a:lstStyle/>
        <a:p>
          <a:endParaRPr lang="ru-RU"/>
        </a:p>
      </dgm:t>
    </dgm:pt>
    <dgm:pt modelId="{EC21640A-2A64-405C-98DB-1146043F1E99}" type="sibTrans" cxnId="{9EB5BB01-4760-40B3-A061-DF708A58945C}">
      <dgm:prSet/>
      <dgm:spPr/>
      <dgm:t>
        <a:bodyPr/>
        <a:lstStyle/>
        <a:p>
          <a:endParaRPr lang="ru-RU"/>
        </a:p>
      </dgm:t>
    </dgm:pt>
    <dgm:pt modelId="{641FD89B-9457-4832-BADD-F5AB1ACDC30C}" type="pres">
      <dgm:prSet presAssocID="{46CB285A-009F-4623-97E9-60945280B72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65A92B-84CB-4594-9B33-1280746ECE5A}" type="pres">
      <dgm:prSet presAssocID="{46CB285A-009F-4623-97E9-60945280B724}" presName="radial" presStyleCnt="0">
        <dgm:presLayoutVars>
          <dgm:animLvl val="ctr"/>
        </dgm:presLayoutVars>
      </dgm:prSet>
      <dgm:spPr/>
    </dgm:pt>
    <dgm:pt modelId="{F8B03572-D14B-4DEE-904C-8EE46684C96F}" type="pres">
      <dgm:prSet presAssocID="{E5FF7D62-6755-4D5D-98E0-25C39959FFC2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0B497DB9-16C4-43FF-9B26-BAE241988131}" type="pres">
      <dgm:prSet presAssocID="{2EA8D5EA-F71C-463E-8E89-395F7FC7D9EA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6A008-B10D-4F9B-B11C-1CD0748B2F03}" type="pres">
      <dgm:prSet presAssocID="{C428A03B-AD58-403F-9010-F4DF40D48F02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6F258-4E94-4BB7-AD07-957D4D72C4D5}" type="pres">
      <dgm:prSet presAssocID="{E85A6A70-3E6A-4748-ADC3-6B23DDAB2FD1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E8E9E-F0EA-44A1-836E-193FC17BB9E8}" type="pres">
      <dgm:prSet presAssocID="{05C1FEEE-9337-48C2-A96F-3AD4DBC1FE8C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D77D8-DCC3-497B-8765-6E1F687E99EC}" type="pres">
      <dgm:prSet presAssocID="{EF57561C-62F0-4BBC-9F1F-3F69EFAE4C19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16B17-B436-4F1E-AD7E-E03728243A72}" type="pres">
      <dgm:prSet presAssocID="{C86E67E7-8C4A-466D-9B21-46DB1C97E0F2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0066D-CEDB-4F96-B981-86310C29EC4E}" type="pres">
      <dgm:prSet presAssocID="{B01CCBE1-68AC-4248-A5CB-939A3D6A135E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5DAC2-6E22-4DAB-B936-211D80BD6299}" srcId="{E5FF7D62-6755-4D5D-98E0-25C39959FFC2}" destId="{05C1FEEE-9337-48C2-A96F-3AD4DBC1FE8C}" srcOrd="3" destOrd="0" parTransId="{2E1BD256-D8DC-436D-9EAC-AAF4ECF92045}" sibTransId="{E0B127DF-4ECE-4C2D-814B-734EB829BD7E}"/>
    <dgm:cxn modelId="{0E928DF8-14F4-4C63-BE85-243BAE0B0AC4}" srcId="{E5FF7D62-6755-4D5D-98E0-25C39959FFC2}" destId="{E85A6A70-3E6A-4748-ADC3-6B23DDAB2FD1}" srcOrd="2" destOrd="0" parTransId="{DE65E495-BF46-4735-B80E-6550174761F4}" sibTransId="{6CCAEDAE-26DF-4611-900D-C8F5815D90C9}"/>
    <dgm:cxn modelId="{EB823AAA-4C27-44BA-ACDB-7992519815CE}" type="presOf" srcId="{C86E67E7-8C4A-466D-9B21-46DB1C97E0F2}" destId="{A2516B17-B436-4F1E-AD7E-E03728243A72}" srcOrd="0" destOrd="0" presId="urn:microsoft.com/office/officeart/2005/8/layout/radial3"/>
    <dgm:cxn modelId="{B49C06C9-7F6A-4FE8-B833-AFB7E55A0B7F}" type="presOf" srcId="{C428A03B-AD58-403F-9010-F4DF40D48F02}" destId="{A976A008-B10D-4F9B-B11C-1CD0748B2F03}" srcOrd="0" destOrd="0" presId="urn:microsoft.com/office/officeart/2005/8/layout/radial3"/>
    <dgm:cxn modelId="{4A422A29-3706-4B08-ADB7-9BA4F755F6F7}" srcId="{E5FF7D62-6755-4D5D-98E0-25C39959FFC2}" destId="{B01CCBE1-68AC-4248-A5CB-939A3D6A135E}" srcOrd="6" destOrd="0" parTransId="{8E76631A-AEFC-4A03-80D2-5E99D271CC48}" sibTransId="{57BAC3E4-6910-410B-9068-C4E940AD619A}"/>
    <dgm:cxn modelId="{BE0CD403-A8D5-47FE-B96F-0A931EF5D3CF}" type="presOf" srcId="{B01CCBE1-68AC-4248-A5CB-939A3D6A135E}" destId="{FC30066D-CEDB-4F96-B981-86310C29EC4E}" srcOrd="0" destOrd="0" presId="urn:microsoft.com/office/officeart/2005/8/layout/radial3"/>
    <dgm:cxn modelId="{82165FBE-6ED3-4B10-B44B-C6526793E63A}" type="presOf" srcId="{2EA8D5EA-F71C-463E-8E89-395F7FC7D9EA}" destId="{0B497DB9-16C4-43FF-9B26-BAE241988131}" srcOrd="0" destOrd="0" presId="urn:microsoft.com/office/officeart/2005/8/layout/radial3"/>
    <dgm:cxn modelId="{4A81EE1B-0864-4C82-B059-650937690353}" type="presOf" srcId="{46CB285A-009F-4623-97E9-60945280B724}" destId="{641FD89B-9457-4832-BADD-F5AB1ACDC30C}" srcOrd="0" destOrd="0" presId="urn:microsoft.com/office/officeart/2005/8/layout/radial3"/>
    <dgm:cxn modelId="{5361BDFF-D81A-4E89-AC41-B7200B0170A1}" type="presOf" srcId="{E5FF7D62-6755-4D5D-98E0-25C39959FFC2}" destId="{F8B03572-D14B-4DEE-904C-8EE46684C96F}" srcOrd="0" destOrd="0" presId="urn:microsoft.com/office/officeart/2005/8/layout/radial3"/>
    <dgm:cxn modelId="{2D5B8257-E9A8-4646-B056-A295DF5EF659}" type="presOf" srcId="{EF57561C-62F0-4BBC-9F1F-3F69EFAE4C19}" destId="{76BD77D8-DCC3-497B-8765-6E1F687E99EC}" srcOrd="0" destOrd="0" presId="urn:microsoft.com/office/officeart/2005/8/layout/radial3"/>
    <dgm:cxn modelId="{BF9D6748-5096-43A5-A052-0CA400759AC5}" type="presOf" srcId="{05C1FEEE-9337-48C2-A96F-3AD4DBC1FE8C}" destId="{2D9E8E9E-F0EA-44A1-836E-193FC17BB9E8}" srcOrd="0" destOrd="0" presId="urn:microsoft.com/office/officeart/2005/8/layout/radial3"/>
    <dgm:cxn modelId="{05E55959-3EA0-40C5-9293-AB290BBA7774}" srcId="{E5FF7D62-6755-4D5D-98E0-25C39959FFC2}" destId="{C86E67E7-8C4A-466D-9B21-46DB1C97E0F2}" srcOrd="5" destOrd="0" parTransId="{A0010671-1616-4DFA-80F8-46F2F529A2CE}" sibTransId="{3292A74D-10FD-4064-B6E7-377E6D6462DC}"/>
    <dgm:cxn modelId="{8C0BC7DF-832C-45B4-A3DF-6F77C61A548C}" type="presOf" srcId="{E85A6A70-3E6A-4748-ADC3-6B23DDAB2FD1}" destId="{19A6F258-4E94-4BB7-AD07-957D4D72C4D5}" srcOrd="0" destOrd="0" presId="urn:microsoft.com/office/officeart/2005/8/layout/radial3"/>
    <dgm:cxn modelId="{C85733A1-0FF7-4E4C-95F0-9F8527144125}" srcId="{E5FF7D62-6755-4D5D-98E0-25C39959FFC2}" destId="{C428A03B-AD58-403F-9010-F4DF40D48F02}" srcOrd="1" destOrd="0" parTransId="{B500558C-6F7A-4FA2-9E88-3E7175E3A59B}" sibTransId="{CA27D63C-B862-4BB7-B0A1-E13B1C6CF0E5}"/>
    <dgm:cxn modelId="{9EB5BB01-4760-40B3-A061-DF708A58945C}" srcId="{E5FF7D62-6755-4D5D-98E0-25C39959FFC2}" destId="{EF57561C-62F0-4BBC-9F1F-3F69EFAE4C19}" srcOrd="4" destOrd="0" parTransId="{B6268F14-27D7-4035-85FA-C12936EADE9D}" sibTransId="{EC21640A-2A64-405C-98DB-1146043F1E99}"/>
    <dgm:cxn modelId="{9EEB2FBB-0476-4C53-9BC3-1A123F196555}" srcId="{46CB285A-009F-4623-97E9-60945280B724}" destId="{E5FF7D62-6755-4D5D-98E0-25C39959FFC2}" srcOrd="0" destOrd="0" parTransId="{FBD748D1-5D21-42D1-A9EF-68A3CE21B27A}" sibTransId="{B6CCE63C-F754-414E-B42D-D54A296D647C}"/>
    <dgm:cxn modelId="{CFA34DEF-5486-4BCD-B670-EC1062C8708D}" srcId="{E5FF7D62-6755-4D5D-98E0-25C39959FFC2}" destId="{2EA8D5EA-F71C-463E-8E89-395F7FC7D9EA}" srcOrd="0" destOrd="0" parTransId="{4D1332D4-E85D-4E97-A923-A2DC292B92D8}" sibTransId="{5A914714-E7D7-4AFF-8D6A-88A97CFADAAC}"/>
    <dgm:cxn modelId="{842FDEBF-BD57-4606-9D94-034C971A1776}" type="presParOf" srcId="{641FD89B-9457-4832-BADD-F5AB1ACDC30C}" destId="{C765A92B-84CB-4594-9B33-1280746ECE5A}" srcOrd="0" destOrd="0" presId="urn:microsoft.com/office/officeart/2005/8/layout/radial3"/>
    <dgm:cxn modelId="{384058B3-8110-4586-A02F-9101E1BC5C81}" type="presParOf" srcId="{C765A92B-84CB-4594-9B33-1280746ECE5A}" destId="{F8B03572-D14B-4DEE-904C-8EE46684C96F}" srcOrd="0" destOrd="0" presId="urn:microsoft.com/office/officeart/2005/8/layout/radial3"/>
    <dgm:cxn modelId="{5335507A-110F-4473-9C5E-E78B83DCEBB6}" type="presParOf" srcId="{C765A92B-84CB-4594-9B33-1280746ECE5A}" destId="{0B497DB9-16C4-43FF-9B26-BAE241988131}" srcOrd="1" destOrd="0" presId="urn:microsoft.com/office/officeart/2005/8/layout/radial3"/>
    <dgm:cxn modelId="{2885CD42-514A-4C0B-BBFA-688B828EAEF5}" type="presParOf" srcId="{C765A92B-84CB-4594-9B33-1280746ECE5A}" destId="{A976A008-B10D-4F9B-B11C-1CD0748B2F03}" srcOrd="2" destOrd="0" presId="urn:microsoft.com/office/officeart/2005/8/layout/radial3"/>
    <dgm:cxn modelId="{7C8E40B6-FABC-4E80-AC0D-E0EA76C1059F}" type="presParOf" srcId="{C765A92B-84CB-4594-9B33-1280746ECE5A}" destId="{19A6F258-4E94-4BB7-AD07-957D4D72C4D5}" srcOrd="3" destOrd="0" presId="urn:microsoft.com/office/officeart/2005/8/layout/radial3"/>
    <dgm:cxn modelId="{6FBA427E-974D-422F-AA37-EB5A2B6F84F1}" type="presParOf" srcId="{C765A92B-84CB-4594-9B33-1280746ECE5A}" destId="{2D9E8E9E-F0EA-44A1-836E-193FC17BB9E8}" srcOrd="4" destOrd="0" presId="urn:microsoft.com/office/officeart/2005/8/layout/radial3"/>
    <dgm:cxn modelId="{E018B93B-AEB7-4FEB-9B3D-56AA5E8D97DE}" type="presParOf" srcId="{C765A92B-84CB-4594-9B33-1280746ECE5A}" destId="{76BD77D8-DCC3-497B-8765-6E1F687E99EC}" srcOrd="5" destOrd="0" presId="urn:microsoft.com/office/officeart/2005/8/layout/radial3"/>
    <dgm:cxn modelId="{35CB0A5B-023E-4409-B7D5-79F1A0D81334}" type="presParOf" srcId="{C765A92B-84CB-4594-9B33-1280746ECE5A}" destId="{A2516B17-B436-4F1E-AD7E-E03728243A72}" srcOrd="6" destOrd="0" presId="urn:microsoft.com/office/officeart/2005/8/layout/radial3"/>
    <dgm:cxn modelId="{62DCBD45-5B0F-4F7C-B029-C0BFBCC81112}" type="presParOf" srcId="{C765A92B-84CB-4594-9B33-1280746ECE5A}" destId="{FC30066D-CEDB-4F96-B981-86310C29EC4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E57CE0-3078-4C94-AF35-472C4528247D}">
      <dsp:nvSpPr>
        <dsp:cNvPr id="0" name=""/>
        <dsp:cNvSpPr/>
      </dsp:nvSpPr>
      <dsp:spPr>
        <a:xfrm>
          <a:off x="1640948" y="793625"/>
          <a:ext cx="5290662" cy="5290662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5C6B6-D401-49F3-B901-3E352ED813A7}">
      <dsp:nvSpPr>
        <dsp:cNvPr id="0" name=""/>
        <dsp:cNvSpPr/>
      </dsp:nvSpPr>
      <dsp:spPr>
        <a:xfrm>
          <a:off x="1640948" y="793625"/>
          <a:ext cx="5290662" cy="5290662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20D81-4D0A-4C36-8F9D-BE87640FB9A9}">
      <dsp:nvSpPr>
        <dsp:cNvPr id="0" name=""/>
        <dsp:cNvSpPr/>
      </dsp:nvSpPr>
      <dsp:spPr>
        <a:xfrm>
          <a:off x="1640948" y="793625"/>
          <a:ext cx="5290662" cy="5290662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21918-C472-4320-9A1B-414DAF16E29D}">
      <dsp:nvSpPr>
        <dsp:cNvPr id="0" name=""/>
        <dsp:cNvSpPr/>
      </dsp:nvSpPr>
      <dsp:spPr>
        <a:xfrm>
          <a:off x="3068206" y="2220883"/>
          <a:ext cx="2436147" cy="24361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Как учить результативно?</a:t>
          </a:r>
          <a:endParaRPr lang="ru-RU" sz="1900" kern="1200" dirty="0"/>
        </a:p>
      </dsp:txBody>
      <dsp:txXfrm>
        <a:off x="3068206" y="2220883"/>
        <a:ext cx="2436147" cy="2436147"/>
      </dsp:txXfrm>
    </dsp:sp>
    <dsp:sp modelId="{3A9AA41A-38F0-4300-A19F-26F3BE77758C}">
      <dsp:nvSpPr>
        <dsp:cNvPr id="0" name=""/>
        <dsp:cNvSpPr/>
      </dsp:nvSpPr>
      <dsp:spPr>
        <a:xfrm>
          <a:off x="3433628" y="2365"/>
          <a:ext cx="1705303" cy="17053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Зачем учить?</a:t>
          </a:r>
          <a:endParaRPr lang="ru-RU" sz="1800" kern="1200" dirty="0"/>
        </a:p>
      </dsp:txBody>
      <dsp:txXfrm>
        <a:off x="3433628" y="2365"/>
        <a:ext cx="1705303" cy="1705303"/>
      </dsp:txXfrm>
    </dsp:sp>
    <dsp:sp modelId="{F9C7E8C5-61EC-485B-B074-09DE6A8731E5}">
      <dsp:nvSpPr>
        <dsp:cNvPr id="0" name=""/>
        <dsp:cNvSpPr/>
      </dsp:nvSpPr>
      <dsp:spPr>
        <a:xfrm>
          <a:off x="5671386" y="3878275"/>
          <a:ext cx="1705303" cy="170530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Как учить?</a:t>
          </a:r>
          <a:endParaRPr lang="ru-RU" sz="1800" kern="1200" dirty="0"/>
        </a:p>
      </dsp:txBody>
      <dsp:txXfrm>
        <a:off x="5671386" y="3878275"/>
        <a:ext cx="1705303" cy="1705303"/>
      </dsp:txXfrm>
    </dsp:sp>
    <dsp:sp modelId="{6E79DEE2-0171-4408-8A56-1C684EB4C63A}">
      <dsp:nvSpPr>
        <dsp:cNvPr id="0" name=""/>
        <dsp:cNvSpPr/>
      </dsp:nvSpPr>
      <dsp:spPr>
        <a:xfrm>
          <a:off x="1195870" y="3878275"/>
          <a:ext cx="1705303" cy="170530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Чему учить?</a:t>
          </a:r>
          <a:endParaRPr lang="ru-RU" sz="1800" kern="1200" dirty="0"/>
        </a:p>
      </dsp:txBody>
      <dsp:txXfrm>
        <a:off x="1195870" y="3878275"/>
        <a:ext cx="1705303" cy="17053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03572-D14B-4DEE-904C-8EE46684C96F}">
      <dsp:nvSpPr>
        <dsp:cNvPr id="0" name=""/>
        <dsp:cNvSpPr/>
      </dsp:nvSpPr>
      <dsp:spPr>
        <a:xfrm>
          <a:off x="2636490" y="1618385"/>
          <a:ext cx="3871019" cy="3871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образовательные ресурсы  можно классифицировать</a:t>
          </a:r>
          <a:endParaRPr lang="ru-RU" sz="2500" b="1" kern="1200" dirty="0"/>
        </a:p>
      </dsp:txBody>
      <dsp:txXfrm>
        <a:off x="2636490" y="1618385"/>
        <a:ext cx="3871019" cy="3871019"/>
      </dsp:txXfrm>
    </dsp:sp>
    <dsp:sp modelId="{0B497DB9-16C4-43FF-9B26-BAE241988131}">
      <dsp:nvSpPr>
        <dsp:cNvPr id="0" name=""/>
        <dsp:cNvSpPr/>
      </dsp:nvSpPr>
      <dsp:spPr>
        <a:xfrm>
          <a:off x="3604245" y="63794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Конспекты уроков</a:t>
          </a:r>
          <a:endParaRPr lang="ru-RU" sz="1300" b="1" kern="1200" dirty="0"/>
        </a:p>
      </dsp:txBody>
      <dsp:txXfrm>
        <a:off x="3604245" y="63794"/>
        <a:ext cx="1935509" cy="1935509"/>
      </dsp:txXfrm>
    </dsp:sp>
    <dsp:sp modelId="{A976A008-B10D-4F9B-B11C-1CD0748B2F03}">
      <dsp:nvSpPr>
        <dsp:cNvPr id="0" name=""/>
        <dsp:cNvSpPr/>
      </dsp:nvSpPr>
      <dsp:spPr>
        <a:xfrm>
          <a:off x="5576294" y="1013483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Методические разработки и дидактические материалы к урокам</a:t>
          </a:r>
          <a:endParaRPr lang="ru-RU" sz="1300" b="1" kern="1200" dirty="0"/>
        </a:p>
      </dsp:txBody>
      <dsp:txXfrm>
        <a:off x="5576294" y="1013483"/>
        <a:ext cx="1935509" cy="1935509"/>
      </dsp:txXfrm>
    </dsp:sp>
    <dsp:sp modelId="{19A6F258-4E94-4BB7-AD07-957D4D72C4D5}">
      <dsp:nvSpPr>
        <dsp:cNvPr id="0" name=""/>
        <dsp:cNvSpPr/>
      </dsp:nvSpPr>
      <dsp:spPr>
        <a:xfrm>
          <a:off x="6063351" y="3147415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Учебные программы, вариативные курсы, учебные модули по школьным предметам</a:t>
          </a:r>
          <a:endParaRPr lang="ru-RU" sz="1300" b="1" kern="1200" dirty="0"/>
        </a:p>
      </dsp:txBody>
      <dsp:txXfrm>
        <a:off x="6063351" y="3147415"/>
        <a:ext cx="1935509" cy="1935509"/>
      </dsp:txXfrm>
    </dsp:sp>
    <dsp:sp modelId="{2D9E8E9E-F0EA-44A1-836E-193FC17BB9E8}">
      <dsp:nvSpPr>
        <dsp:cNvPr id="0" name=""/>
        <dsp:cNvSpPr/>
      </dsp:nvSpPr>
      <dsp:spPr>
        <a:xfrm>
          <a:off x="4698650" y="4858696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Электронные учебники</a:t>
          </a:r>
          <a:endParaRPr lang="ru-RU" sz="1300" b="1" kern="1200" dirty="0"/>
        </a:p>
      </dsp:txBody>
      <dsp:txXfrm>
        <a:off x="4698650" y="4858696"/>
        <a:ext cx="1935509" cy="1935509"/>
      </dsp:txXfrm>
    </dsp:sp>
    <dsp:sp modelId="{76BD77D8-DCC3-497B-8765-6E1F687E99EC}">
      <dsp:nvSpPr>
        <dsp:cNvPr id="0" name=""/>
        <dsp:cNvSpPr/>
      </dsp:nvSpPr>
      <dsp:spPr>
        <a:xfrm>
          <a:off x="2509840" y="4858696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Статьи из опыта работы</a:t>
          </a:r>
          <a:endParaRPr lang="ru-RU" sz="1300" b="1" kern="1200" dirty="0"/>
        </a:p>
      </dsp:txBody>
      <dsp:txXfrm>
        <a:off x="2509840" y="4858696"/>
        <a:ext cx="1935509" cy="1935509"/>
      </dsp:txXfrm>
    </dsp:sp>
    <dsp:sp modelId="{A2516B17-B436-4F1E-AD7E-E03728243A72}">
      <dsp:nvSpPr>
        <dsp:cNvPr id="0" name=""/>
        <dsp:cNvSpPr/>
      </dsp:nvSpPr>
      <dsp:spPr>
        <a:xfrm>
          <a:off x="1145139" y="3147415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Видеоматериалы с записями уроков</a:t>
          </a:r>
          <a:endParaRPr lang="ru-RU" sz="1300" b="1" kern="1200" dirty="0"/>
        </a:p>
      </dsp:txBody>
      <dsp:txXfrm>
        <a:off x="1145139" y="3147415"/>
        <a:ext cx="1935509" cy="1935509"/>
      </dsp:txXfrm>
    </dsp:sp>
    <dsp:sp modelId="{FC30066D-CEDB-4F96-B981-86310C29EC4E}">
      <dsp:nvSpPr>
        <dsp:cNvPr id="0" name=""/>
        <dsp:cNvSpPr/>
      </dsp:nvSpPr>
      <dsp:spPr>
        <a:xfrm>
          <a:off x="1632195" y="1013483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Презентации к урокам</a:t>
          </a:r>
          <a:endParaRPr lang="ru-RU" sz="1300" b="1" kern="1200" dirty="0"/>
        </a:p>
      </dsp:txBody>
      <dsp:txXfrm>
        <a:off x="1632195" y="1013483"/>
        <a:ext cx="1935509" cy="1935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97837B-41B3-4FE7-9B3B-1B766ECB1ABF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1ED68D-DC2C-43D5-B16B-54D996187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2A5A-75B3-42C4-A582-28F0AC2C8503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C3CA-12C9-4DBB-A1BE-401CE3DF3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5D51-B8F0-4C6C-8A7A-21B04FF04CE0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31A5-34FB-4E7C-A8E3-6D9E2D30F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FBFE-64E1-43EA-9279-B8738EFD0244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787E-AA44-4538-8CB4-86A4CD8B6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5F681C-93AC-4404-A784-417368D9C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DAB23371-DF2F-472A-826C-6452EDB1DAEF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0E4092-1C2B-4E9C-94FC-7B646996E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FF1A-1ACE-45A6-8F6F-5ED39326FEF1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51E8-D336-45F7-A5D5-D5591491A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D4F7E-472A-4C35-BDA3-242FEA3435BA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C5051-CF8F-41CF-92F9-E91694A0E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4A75-B00B-42D2-86A0-10ADB55D6A42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EF42-ACC3-4AE1-A659-1814852DB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DEBFA-1C39-490D-8081-8B57B82C9025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FD22E76-D093-4182-BE12-F09D511D3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979C-1BFF-4565-8ADA-B3E8F59EE83A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A400-7B7F-455F-A852-8BC45875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E601-45CD-4061-A34B-2E051E224037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4A49-02DB-47BA-B845-86C434440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8AFB-D724-41C3-ABA0-6965465FDF0D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716D1-B06D-4C98-BFCD-E71C49F50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F9EEC13-E0D5-49C1-8072-140EA83CC447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AD25485-CBB6-4D54-B5FE-70B742DAF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F5E1142-3B86-48AA-8BDA-57B42CB92521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984F7DC-F3D2-43E0-ADE0-74AC082E3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73A9-60F7-449A-B43A-9060E2A4D0EC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0328-9816-4648-8650-5F7AD445B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EE1A-5D88-4F9E-AE3C-B1F641EEF497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8D7F-152B-4984-A51D-2BA10575E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A3C898-AAA7-4B78-B8FA-92CFE8631F4A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AD3BC9-77EC-491B-9ED2-D961E8B12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815C-FE01-4B7B-A8D4-5A8337EBBC1C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586E-BF47-4C3B-896C-79B09810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D033-3A15-42A4-A57B-50AB32314B58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76ECC0-DDE2-4A0F-813A-5DD0995B9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BFF9F7-19BA-496E-AF7C-A85682E11AB1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357CD9-F6AA-4218-9230-7E33B334E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E71C4E-5B9A-474A-9F64-F2B3D7E929CC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6F4550-795B-4B14-A616-CB696D36A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8497-6150-471B-B87F-1E1FBEE74CE2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04E4-491B-4013-BA6B-C194E896F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8877-E48B-49C4-984E-9F2783F99F5A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AE9B-7E7A-4776-AD3C-460394D82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43B0-BB93-4CC4-92F6-311F00015E05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CC1640-FBD0-43D2-8C8D-4071D2176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2B61-C2C1-4A75-A666-573BCC4A2955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731A-BDC4-4B67-8024-94C927C11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C3D06B-C83D-459A-B8D1-DFBE3FE10E51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05DDA9FD-5790-4A0A-9F2A-5940B05F5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1CE9-B20F-4042-B396-34DEADE8F5CF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692B3-2F45-49F8-B787-B06009813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7155-A81B-475B-B323-E7DA9BD9D52F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19521-5EF7-4807-89D1-7F7E293F2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582D-E5AF-422A-9033-88A862223D2E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3EE4-8E90-497F-BB01-98E5D3A57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1262-75C6-47A8-AA65-D009653754BF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81B4-9C1B-436F-9FA7-2425FA1D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6C5E-50FD-4DDF-B08C-F38D1DE4AD3E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3BF2-24E7-42A1-B32D-6F72255A1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1FBC-2500-43F7-BF61-B8739B48B8FE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EB3A-E8CC-46E3-B38E-6CACD784B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5658-6BB0-4348-87E6-276347CFAA01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7BA3-CC4C-4A94-9E84-BF93F57DA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C193-E5D6-437A-A575-C0B0D0DDC7DE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5AD2-0C95-4DCE-91A7-75309081F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FDAA2C-D814-44B7-8801-58416A91C0E4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CA8DD9-3CB8-4657-9127-3AA43578D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4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40630-A42C-426A-B919-8F00C84160ED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D349B-C20D-4E0D-A306-6FFB77C19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21" r:id="rId6"/>
    <p:sldLayoutId id="2147483722" r:id="rId7"/>
    <p:sldLayoutId id="2147483734" r:id="rId8"/>
    <p:sldLayoutId id="2147483735" r:id="rId9"/>
    <p:sldLayoutId id="2147483723" r:id="rId10"/>
    <p:sldLayoutId id="2147483724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07824E-2846-4DD8-98DD-3F3B33E0D3BE}" type="datetimeFigureOut">
              <a:rPr lang="ru-RU"/>
              <a:pPr>
                <a:defRPr/>
              </a:pPr>
              <a:t>07.11.2010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A1EA80-108A-43E3-BBDA-85E99ED12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5" r:id="rId2"/>
    <p:sldLayoutId id="2147483737" r:id="rId3"/>
    <p:sldLayoutId id="2147483738" r:id="rId4"/>
    <p:sldLayoutId id="2147483739" r:id="rId5"/>
    <p:sldLayoutId id="2147483726" r:id="rId6"/>
    <p:sldLayoutId id="2147483740" r:id="rId7"/>
    <p:sldLayoutId id="2147483727" r:id="rId8"/>
    <p:sldLayoutId id="2147483741" r:id="rId9"/>
    <p:sldLayoutId id="2147483728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file:///C:\Documents%20and%20Settings\admin\&#1052;&#1086;&#1080;%20&#1076;&#1086;&#1082;&#1091;&#1084;&#1077;&#1085;&#1090;&#1099;\&#1069;&#1084;&#1073;&#1083;&#1077;&#1084;&#1099;\&#1052;&#1054;&#1059;&#1089;&#1086;&#1096;%20&#8470;6.jpg" TargetMode="Externa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:\0001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5500702"/>
            <a:ext cx="6643734" cy="1214446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Е. В. Полупанова,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учитель начальных классов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142875" y="214313"/>
            <a:ext cx="2643188" cy="2276475"/>
            <a:chOff x="1620" y="975"/>
            <a:chExt cx="4830" cy="4260"/>
          </a:xfrm>
        </p:grpSpPr>
        <p:sp>
          <p:nvSpPr>
            <p:cNvPr id="19462" name="Oval 3"/>
            <p:cNvSpPr>
              <a:spLocks noChangeArrowheads="1"/>
            </p:cNvSpPr>
            <p:nvPr/>
          </p:nvSpPr>
          <p:spPr bwMode="auto">
            <a:xfrm>
              <a:off x="1620" y="975"/>
              <a:ext cx="4830" cy="4260"/>
            </a:xfrm>
            <a:prstGeom prst="ellipse">
              <a:avLst/>
            </a:prstGeom>
            <a:solidFill>
              <a:srgbClr val="FFFFCC"/>
            </a:solidFill>
            <a:ln w="63500" cmpd="thickThin">
              <a:solidFill>
                <a:srgbClr val="F7964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9463" name="Рисунок 1" descr="RADUG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5" y="1530"/>
              <a:ext cx="2700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115" y="1245"/>
              <a:ext cx="3885" cy="291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901916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36C0A"/>
                  </a:solidFill>
                  <a:latin typeface="Bookman Old Style"/>
                </a:rPr>
                <a:t>методическое объединение</a:t>
              </a:r>
            </a:p>
          </p:txBody>
        </p:sp>
        <p:pic>
          <p:nvPicPr>
            <p:cNvPr id="19465" name="Рисунок 2" descr="C:\Documents and Settings\admin\Мои документы\Эмблемы\МОУсош №6.jpg"/>
            <p:cNvPicPr>
              <a:picLocks noChangeAspect="1" noChangeArrowheads="1"/>
            </p:cNvPicPr>
            <p:nvPr/>
          </p:nvPicPr>
          <p:blipFill>
            <a:blip r:embed="rId4" r:link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5" y="2580"/>
              <a:ext cx="72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Рисунок 4" descr="I:\Алёна\рисунки\Книги\logo.GIF"/>
            <p:cNvPicPr>
              <a:picLocks noChangeAspect="1" noChangeArrowheads="1"/>
            </p:cNvPicPr>
            <p:nvPr/>
          </p:nvPicPr>
          <p:blipFill>
            <a:blip r:embed="rId6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2370" y="1785"/>
              <a:ext cx="3510" cy="2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95" y="2025"/>
              <a:ext cx="4080" cy="289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099741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36C0A"/>
                  </a:solidFill>
                  <a:latin typeface="Bookman Old Style"/>
                </a:rPr>
                <a:t>учителей начальных классов</a:t>
              </a:r>
            </a:p>
          </p:txBody>
        </p:sp>
        <p:pic>
          <p:nvPicPr>
            <p:cNvPr id="19468" name="Рисунок 2" descr="F:\эмблемы\teacher_reading_to_kids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15" y="3120"/>
              <a:ext cx="1680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>
          <a:xfrm>
            <a:off x="857224" y="2285992"/>
            <a:ext cx="801026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cs typeface="+mn-cs"/>
              </a:rPr>
              <a:t>ИКТ - компетентности</a:t>
            </a:r>
            <a:b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cs typeface="+mn-cs"/>
              </a:rPr>
            </a:br>
            <a: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cs typeface="+mn-cs"/>
              </a:rPr>
              <a:t> учителей начальных классов </a:t>
            </a:r>
            <a:b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cs typeface="+mn-cs"/>
              </a:rPr>
            </a:br>
            <a: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cs typeface="+mn-cs"/>
              </a:rPr>
              <a:t>как фактор формирования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cs typeface="+mn-cs"/>
              </a:rPr>
              <a:t> мотивации обучения </a:t>
            </a:r>
            <a:b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cs typeface="+mn-cs"/>
              </a:rPr>
            </a:br>
            <a: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cs typeface="+mn-cs"/>
              </a:rPr>
              <a:t>младшего школьника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00500"/>
            <a:ext cx="4248150" cy="3186113"/>
          </a:xfrm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61912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Познавательная деятельность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3960813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/>
              <a:t>Активизация познавательной деятельности </a:t>
            </a:r>
            <a:r>
              <a:rPr lang="ru-RU" sz="2800" dirty="0" smtClean="0"/>
              <a:t>обучающихся </a:t>
            </a:r>
            <a:r>
              <a:rPr lang="ru-RU" sz="2800" dirty="0"/>
              <a:t>при применении ИКТ </a:t>
            </a:r>
            <a:r>
              <a:rPr lang="ru-RU" sz="2800" dirty="0" smtClean="0"/>
              <a:t>достигается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2800" dirty="0"/>
              <a:t>за счёт: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 высокой иллюстративной и информационной насыщенности на уроке;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 дифференциации вопросов к одному и тому же заданию;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 подбора интересного материала;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 более высокого темпа работы </a:t>
            </a:r>
            <a:r>
              <a:rPr lang="ru-RU" sz="2800" dirty="0" smtClean="0"/>
              <a:t>обучающихся</a:t>
            </a:r>
            <a:r>
              <a:rPr lang="ru-RU" sz="2800" dirty="0"/>
              <a:t>.</a:t>
            </a:r>
          </a:p>
        </p:txBody>
      </p:sp>
      <p:pic>
        <p:nvPicPr>
          <p:cNvPr id="28677" name="Picture 9" descr="MCj02857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3146">
            <a:off x="3482962" y="5018548"/>
            <a:ext cx="182562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Возможности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презентаций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143116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 </a:t>
            </a:r>
            <a:r>
              <a:rPr lang="ru-RU" sz="3000" dirty="0"/>
              <a:t>Демонстрация фильмов, анимации.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  Выделение (нужной области).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  Гиперссылки.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  Последовательность шагов.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  Интерактивность.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  Движение объектов.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  Моделирование.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  Для того чтобы создать презентацию, необходимо сформулировать тему и концепцию урока; определить место презентации в уроке.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1" y="2428868"/>
            <a:ext cx="1638591" cy="19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107154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позволяет представить учебный материал как систему ярких опорных образов,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наполненных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исчерпывающей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структурированной информацией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алгоритмическом порядке.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      Использование интерактивной доски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программного обеспечения SMART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Board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8725"/>
            <a:ext cx="5122863" cy="5095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smtClean="0"/>
              <a:t>Преимущества для преподавателя: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algn="just">
              <a:lnSpc>
                <a:spcPct val="80000"/>
              </a:lnSpc>
            </a:pPr>
            <a:r>
              <a:rPr lang="ru-RU" sz="2000" smtClean="0"/>
              <a:t>позволяет преподавателям объяснять новый материал из центра класса.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поощряет импровизацию и гибкость, позволяя преподавателям рисовать и делать записи поверх любых приложений и веб-ресурсов.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позволяет сохранять и распечатывать изображения с доски, включая любые записи, сделанные во время занятия, не затрачивая при этом много времени и сил и упрощая проверку усвоенного материала.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вдохновляет преподавателей на поиск новых подходов к обучению, стимулирует профессиональный рост.</a:t>
            </a:r>
          </a:p>
        </p:txBody>
      </p:sp>
      <p:pic>
        <p:nvPicPr>
          <p:cNvPr id="31749" name="Рисунок 5" descr="http://pedsovet.org/images/stories/users/11906/notebook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268413"/>
            <a:ext cx="2879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6" descr="http://pedsovet.org/images/stories/users/11906/sb_fp_her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786190"/>
            <a:ext cx="2190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интерактивной доски и программного обеспечения SMART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Board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smtClean="0"/>
              <a:t>Преимущества для обучающихся: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делает занятия интересными и развивает мотивацию;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предоставляет больше возможностей для участия в коллективной работе, развития личных и социальных навыков;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обучающиеся начинают понимать более сложный материал в результате более ясной, эффективной и динамичной подачи материала;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позволяет использовать различные стили обучения, преподаватели могут обращаться к всевозможным ресурсам, приспосабливаясь к определенным потребностям;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учащиеся начинают работать более творчески и становятся уверенными в себе;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отсутствует необходимость в клавиатуре, чтобы работать с этим оборудованием, таким образом повышается вовлеченность учащихся начальных классов или детей с ограниченными возможностями.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258175" cy="1660525"/>
          </a:xfrm>
        </p:spPr>
        <p:txBody>
          <a:bodyPr/>
          <a:lstStyle/>
          <a:p>
            <a:pPr eaLnBrk="1" hangingPunct="1"/>
            <a:r>
              <a:rPr lang="ru-RU" b="1" dirty="0" smtClean="0"/>
              <a:t>Что такое ЭОР нового поколения?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ЭОР нового поколения представляют собой </a:t>
            </a:r>
            <a:r>
              <a:rPr lang="ru-RU" b="1" dirty="0" smtClean="0"/>
              <a:t>открытые образовательные модульные мультимедиа системы (ОМС)</a:t>
            </a:r>
          </a:p>
          <a:p>
            <a:pPr lvl="1" eaLnBrk="1" hangingPunct="1">
              <a:defRPr/>
            </a:pPr>
            <a:r>
              <a:rPr lang="ru-RU" dirty="0" smtClean="0">
                <a:ea typeface="+mn-ea"/>
                <a:cs typeface="+mn-cs"/>
              </a:rPr>
              <a:t>это сетевые продукты, выпускаемые разными производителями в разное время и в разных местах</a:t>
            </a:r>
            <a:endParaRPr lang="ru-RU" dirty="0" smtClean="0"/>
          </a:p>
        </p:txBody>
      </p:sp>
      <p:pic>
        <p:nvPicPr>
          <p:cNvPr id="5" name="Рисунок 3" descr="http://pedsovet.org/images/stories/users/11906/multimediaprezenta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857760"/>
            <a:ext cx="2015913" cy="1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нового дают ЭОР обучающемуся?</a:t>
            </a:r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Возможность действительно научиться!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dirty="0" smtClean="0"/>
              <a:t>ЭОР позволяют выполнить дома значительно более полноценные практические занятия – от виртуального посещения музея до лабораторного эксперимента, и тут же провести аттестацию собственных знаний, умений, навыков.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dirty="0" smtClean="0"/>
              <a:t>Домашнее задание становится полноценным, трёхмерным, оно отличается от традиционного так же, как фотография невысокого качества от объёмного голографического изображения.</a:t>
            </a: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Единая коллекция цифровых образовательных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ресурсов (ЦОР)</a:t>
            </a:r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Это собрание цифровых ресурсов, включающее предметные и тематические коллекции, объединенные единой системой описания ресурсов и единой поисковой системой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Бесплатный и свободный</a:t>
            </a:r>
          </a:p>
          <a:p>
            <a:pPr marL="179388" lvl="1" indent="11113"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(в техническом и правовом отношении) доступ через Интернет к качественному и полному набору разнообразных учебных материалов </a:t>
            </a:r>
          </a:p>
          <a:p>
            <a:pPr marL="179388" lvl="1" indent="11113" algn="ctr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marL="179388" lvl="1" indent="11113"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Лицензионная чистота ресурсов</a:t>
            </a:r>
            <a:endParaRPr lang="ru-RU" sz="2400" dirty="0" smtClean="0"/>
          </a:p>
          <a:p>
            <a:pPr marL="179388" lvl="1" indent="11113"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22532" name="Picture 5" descr="D:\Рисунки\рис\школа\pic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8688" y="4400550"/>
            <a:ext cx="187166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Демонстрационные материалы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r>
              <a:rPr lang="ru-RU" smtClean="0"/>
              <a:t>Плакат (слайд)</a:t>
            </a:r>
          </a:p>
          <a:p>
            <a:r>
              <a:rPr lang="ru-RU" smtClean="0"/>
              <a:t>Плакат-иллюстрация</a:t>
            </a:r>
          </a:p>
          <a:p>
            <a:r>
              <a:rPr lang="ru-RU" smtClean="0"/>
              <a:t>Плакат-схема</a:t>
            </a:r>
          </a:p>
          <a:p>
            <a:r>
              <a:rPr lang="ru-RU" smtClean="0"/>
              <a:t>Плакат-задание</a:t>
            </a:r>
          </a:p>
          <a:p>
            <a:r>
              <a:rPr lang="ru-RU" smtClean="0"/>
              <a:t>Интерактивный плакат</a:t>
            </a:r>
          </a:p>
          <a:p>
            <a:r>
              <a:rPr lang="ru-RU" smtClean="0"/>
              <a:t>Интерактивное правило</a:t>
            </a:r>
          </a:p>
          <a:p>
            <a:r>
              <a:rPr lang="ru-RU" smtClean="0"/>
              <a:t>Интерактивная схема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25538"/>
            <a:ext cx="338296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3357563"/>
            <a:ext cx="34544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5084763"/>
            <a:ext cx="23764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62550"/>
            <a:ext cx="49323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/>
            <a:endParaRPr lang="ru-RU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</a:pPr>
            <a:endParaRPr lang="ru-RU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88"/>
            <a:ext cx="86677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4619625" cy="4525962"/>
          </a:xfrm>
        </p:spPr>
        <p:txBody>
          <a:bodyPr/>
          <a:lstStyle/>
          <a:p>
            <a:r>
              <a:rPr lang="ru-RU" smtClean="0"/>
              <a:t>Видеоролики </a:t>
            </a:r>
          </a:p>
          <a:p>
            <a:r>
              <a:rPr lang="ru-RU" smtClean="0"/>
              <a:t>Учебные модули</a:t>
            </a:r>
          </a:p>
          <a:p>
            <a:r>
              <a:rPr lang="ru-RU" smtClean="0"/>
              <a:t>Материалы для практических занятий</a:t>
            </a:r>
          </a:p>
          <a:p>
            <a:r>
              <a:rPr lang="ru-RU" smtClean="0"/>
              <a:t>Материалы для контроля и аттестации</a:t>
            </a:r>
          </a:p>
          <a:p>
            <a:endParaRPr lang="ru-RU" smtClean="0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b="1" smtClean="0"/>
              <a:t>Демонстрационные материалы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052513"/>
            <a:ext cx="2735262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638" y="3141663"/>
            <a:ext cx="2519362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565400"/>
            <a:ext cx="23749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587875"/>
            <a:ext cx="28797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7150" y="5111750"/>
            <a:ext cx="27368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5770562" cy="4525963"/>
          </a:xfrm>
        </p:spPr>
        <p:txBody>
          <a:bodyPr/>
          <a:lstStyle/>
          <a:p>
            <a:pPr marL="0" indent="0"/>
            <a:r>
              <a:rPr lang="ru-RU" smtClean="0"/>
              <a:t>Интерактивный рисунок</a:t>
            </a:r>
          </a:p>
          <a:p>
            <a:pPr marL="0" indent="0"/>
            <a:r>
              <a:rPr lang="ru-RU" smtClean="0"/>
              <a:t>Плакат с музыкальным сопровождением</a:t>
            </a:r>
          </a:p>
          <a:p>
            <a:pPr marL="0" indent="0"/>
            <a:r>
              <a:rPr lang="ru-RU" smtClean="0"/>
              <a:t>Комплексная интерактивная таблица</a:t>
            </a:r>
          </a:p>
          <a:p>
            <a:pPr marL="0" indent="0"/>
            <a:r>
              <a:rPr lang="ru-RU" smtClean="0"/>
              <a:t>Презентация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b="1" smtClean="0"/>
              <a:t>Демонстрационные материалы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268413"/>
            <a:ext cx="270033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708275"/>
            <a:ext cx="2951163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275" y="4710113"/>
            <a:ext cx="28797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613275"/>
            <a:ext cx="30226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Психологический фактор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/>
              <a:t>Разнообразный иллюстративный материал поднимает процесс обучения на качественно новый уровень, вызывает интерес детей. </a:t>
            </a:r>
          </a:p>
        </p:txBody>
      </p:sp>
      <p:pic>
        <p:nvPicPr>
          <p:cNvPr id="34821" name="Picture 5" descr="j02929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643438"/>
            <a:ext cx="184308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143250"/>
            <a:ext cx="45815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Преимущества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ИКТ-технологий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Опыт работы показал, что использование современных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ИКТ-технологий на уроках: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активизирует познавательную деятельность обучающихся;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повышает мотивацию обучающихся к изучаемому предмету;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экономит время на объяснение материала;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позволяет выйти за рамки школьных учебников, дополнить и углубить их содержание;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позволяет дифференцировать и индивидуализировать работу обучающихся;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даёт возможность увеличить накопляемость оценок;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 создаёт комфортность на уроках.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8243888" cy="563563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Эффективность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учебной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деятельности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95288" y="1717675"/>
            <a:ext cx="8353425" cy="440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 typeface="Wingdings" pitchFamily="2" charset="2"/>
              <a:buChar char="v"/>
            </a:pPr>
            <a:r>
              <a:rPr lang="ru-RU" sz="2800"/>
              <a:t>Повышение познавательной активности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/>
              <a:t>Повышение учебной мотивации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/>
              <a:t>Повышение плотности урока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/>
              <a:t>100% включенность обучающихся </a:t>
            </a:r>
          </a:p>
          <a:p>
            <a:pPr marL="365125" indent="-365125"/>
            <a:r>
              <a:rPr lang="ru-RU" sz="2800"/>
              <a:t>    в деятельность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/>
              <a:t>Повышение наглядности изучаемого материала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/>
              <a:t>Создание системы педагогической поддержки и ситуации успеха</a:t>
            </a:r>
          </a:p>
          <a:p>
            <a:pPr marL="365125" indent="-365125">
              <a:buFont typeface="Wingdings" pitchFamily="2" charset="2"/>
              <a:buChar char="v"/>
            </a:pPr>
            <a:r>
              <a:rPr lang="ru-RU" sz="2800"/>
              <a:t>Экономия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Интернет-ресурсы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Портал «Российское образование»: </a:t>
            </a:r>
            <a:r>
              <a:rPr lang="ru-RU" dirty="0" err="1"/>
              <a:t>www.edu.ru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«Единое окно доступа к образовательным ресурсам»: </a:t>
            </a:r>
            <a:r>
              <a:rPr lang="ru-RU" dirty="0" err="1"/>
              <a:t>window.edu.ru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Коллекция цифровых образовательных ресурсов: </a:t>
            </a:r>
            <a:r>
              <a:rPr lang="ru-RU" dirty="0" err="1"/>
              <a:t>www.school-collection.edu.ru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Центр информационно-образовательных ресурсов: </a:t>
            </a:r>
            <a:r>
              <a:rPr lang="ru-RU" dirty="0" err="1"/>
              <a:t>fcior.edu.ru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9849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214438" y="2000250"/>
            <a:ext cx="664368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Удачи в применении электронных образовательных ресурсов нового поколения!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063" y="500063"/>
            <a:ext cx="8413750" cy="6149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285720" y="142852"/>
          <a:ext cx="857256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831"/>
          <a:stretch>
            <a:fillRect/>
          </a:stretch>
        </p:blipFill>
        <p:spPr>
          <a:xfrm>
            <a:off x="357188" y="-214338"/>
            <a:ext cx="8786812" cy="6357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15398"/>
          <a:stretch>
            <a:fillRect/>
          </a:stretch>
        </p:blipFill>
        <p:spPr>
          <a:xfrm>
            <a:off x="285750" y="1500188"/>
            <a:ext cx="8215313" cy="4543425"/>
          </a:xfrm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715140" y="642918"/>
          <a:ext cx="2068513" cy="1654175"/>
        </p:xfrm>
        <a:graphic>
          <a:graphicData uri="http://schemas.openxmlformats.org/presentationml/2006/ole">
            <p:oleObj spid="_x0000_s1026" name="Документ" r:id="rId4" imgW="1782276" imgH="142519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ИКТ-компетентность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00125"/>
            <a:ext cx="8229600" cy="51435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ИКТ-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компетентность педагога  - это: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основных показателей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профессионализма;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ключевая компетентность для решения современных задач образования;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 умений самостоятельно искать, собирать, анализировать, оценивать, организовывать, представлять, передавать информацию, моделировать и проектировать объекты и процессы, в том числе – собственную индивидуальную деятельность и работу коллектива, квалифицированно используя доступные современные средства информационных и коммуникационных технологий.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ИКТ-компетентность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современного учителя - это знание новых информационных технологий и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ими пользоваться.</a:t>
            </a:r>
          </a:p>
        </p:txBody>
      </p:sp>
      <p:pic>
        <p:nvPicPr>
          <p:cNvPr id="24581" name="Picture 4" descr="j0293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5516563"/>
            <a:ext cx="1835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714625"/>
            <a:ext cx="25860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ИКТ - компетентность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ИКТ-компетентность - это способность педагога решать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учебные,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бытовые,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профессиональные задачи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использованием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информационных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коммуникационных технологий. </a:t>
            </a:r>
          </a:p>
        </p:txBody>
      </p:sp>
      <p:pic>
        <p:nvPicPr>
          <p:cNvPr id="25606" name="Picture 8" descr="BD1471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484313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BD2132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45263"/>
            <a:ext cx="9144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Users\pva\Pictures\Рисунок1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188" y="285750"/>
            <a:ext cx="8429625" cy="6323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532</TotalTime>
  <Words>725</Words>
  <Application>Microsoft Office PowerPoint</Application>
  <PresentationFormat>Экран (4:3)</PresentationFormat>
  <Paragraphs>131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Тема Office</vt:lpstr>
      <vt:lpstr>Яркая</vt:lpstr>
      <vt:lpstr>Обычная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ИКТ-компетентность</vt:lpstr>
      <vt:lpstr>ИКТ - компетентность</vt:lpstr>
      <vt:lpstr>Слайд 9</vt:lpstr>
      <vt:lpstr>Слайд 10</vt:lpstr>
      <vt:lpstr>Познавательная деятельность</vt:lpstr>
      <vt:lpstr>Слайд 12</vt:lpstr>
      <vt:lpstr>Возможности презентаций </vt:lpstr>
      <vt:lpstr>       Использование интерактивной доски  и программного обеспечения SMART Board </vt:lpstr>
      <vt:lpstr>Использование интерактивной доски и программного обеспечения SMART Board</vt:lpstr>
      <vt:lpstr>Что такое ЭОР нового поколения? </vt:lpstr>
      <vt:lpstr> Что нового дают ЭОР обучающемуся?</vt:lpstr>
      <vt:lpstr>Единая коллекция цифровых образовательных ресурсов (ЦОР)</vt:lpstr>
      <vt:lpstr>Демонстрационные материалы</vt:lpstr>
      <vt:lpstr>Демонстрационные материалы</vt:lpstr>
      <vt:lpstr>Демонстрационные материалы</vt:lpstr>
      <vt:lpstr>Психологический фактор</vt:lpstr>
      <vt:lpstr>Преимущества ИКТ-технологий</vt:lpstr>
      <vt:lpstr>Эффективность  учебной деятельности</vt:lpstr>
      <vt:lpstr>Интернет-ресурсы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pva</dc:creator>
  <cp:lastModifiedBy>pva</cp:lastModifiedBy>
  <cp:revision>62</cp:revision>
  <dcterms:created xsi:type="dcterms:W3CDTF">2010-11-04T16:11:39Z</dcterms:created>
  <dcterms:modified xsi:type="dcterms:W3CDTF">2010-11-07T19:19:12Z</dcterms:modified>
</cp:coreProperties>
</file>