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FE1F-4559-498F-97F0-7FBD450FF420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B3D4-6768-454E-A940-852D8D2EEE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2DCC-1562-4C59-8C22-138BD7B9D885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A448-EE70-49AB-966A-D69C242EC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E692-9242-4DD1-85D1-E917FBC2F062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D129-0659-46E6-B66A-5DD732636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B6BA-5BC3-402F-B621-10A63BD0D4DE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A70A-0437-4777-B5B0-A60AD0B4F8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DF4C-17D4-4FAB-A42A-79AA75F45D04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D888-F4B7-4B0B-921C-83D480609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41B0-9770-435B-ACC3-33C970F10FA3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E77D-5869-4062-B328-261E4C6673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F204-8A7F-439E-AFBF-3493D7A6EA02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61D1-AAE7-487D-865B-561DCBE0C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A5BF-2405-4D50-BD83-6B8703EEC2B1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D365-AB26-413D-86C8-F80ED8BE2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C35C0-8C54-47A0-94A7-99AA2A92C2C9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412D-D093-4437-9B03-8459E365B7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B00D-DFC0-4881-AA80-4ACD2CFF123A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FBE2-007F-4DB5-8CE7-E515BCAB78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424B-11C9-458C-8823-7E2C8C4DF0B9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4601-F5C6-4714-BC9F-C9CD30092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F62E72-CB6E-4B75-BE7B-C9EF4EE59293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84965B-3795-40F5-A33A-ED7F3282A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18" r:id="rId9"/>
    <p:sldLayoutId id="2147483809" r:id="rId10"/>
    <p:sldLayoutId id="21474838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astrogalaxy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-176213"/>
            <a:ext cx="8504238" cy="1644651"/>
          </a:xfrm>
        </p:spPr>
      </p:pic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0" y="6021388"/>
            <a:ext cx="4284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B0F0"/>
                </a:solidFill>
                <a:latin typeface="Constantia" pitchFamily="18" charset="0"/>
              </a:rPr>
              <a:t>Выполнила: Чупина Ирина 14 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82563" y="615950"/>
            <a:ext cx="8712200" cy="101758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Ле́бедь 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(лат. Cygnus, Cyg) — созвездие северного полушария звёздного неба. Яркие звёзды образуют характерный крестообразный рисунок, астеризм Северный крест, вытянутый вдоль Млечного Пути, ассоциировавшийся у древних с летящей птицей — вавилоняне называли созвездие «лесной птицей», арабы — «курицей».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Оптимальное время года для наблюдения — лето.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450975" y="238125"/>
            <a:ext cx="6851650" cy="1700213"/>
          </a:xfrm>
        </p:spPr>
      </p:pic>
      <p:pic>
        <p:nvPicPr>
          <p:cNvPr id="15362" name="Picture 3" descr="C:\Documents and Settings\Мастер\Рабочий стол\чупина\48411528_skymap_summ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773238"/>
            <a:ext cx="68405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Мастер\Рабочий стол\чупина\Cyg1.gif">
            <a:hlinkClick r:id="" action="ppaction://hlinkshowjump?jump=nextslide"/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50825" y="2349500"/>
            <a:ext cx="7921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onstantia" pitchFamily="18" charset="0"/>
              </a:rPr>
              <a:t>1 ) </a:t>
            </a:r>
            <a:r>
              <a:rPr lang="en-US" sz="4000">
                <a:solidFill>
                  <a:schemeClr val="bg1"/>
                </a:solidFill>
                <a:latin typeface="Constantia" pitchFamily="18" charset="0"/>
              </a:rPr>
              <a:t>V 1974</a:t>
            </a:r>
            <a:endParaRPr lang="ru-RU" sz="4000">
              <a:solidFill>
                <a:schemeClr val="bg1"/>
              </a:solidFill>
              <a:latin typeface="Constantia" pitchFamily="18" charset="0"/>
            </a:endParaRPr>
          </a:p>
          <a:p>
            <a:endParaRPr lang="ru-RU" sz="400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4000">
                <a:solidFill>
                  <a:schemeClr val="bg1"/>
                </a:solidFill>
                <a:latin typeface="Constantia" pitchFamily="18" charset="0"/>
              </a:rPr>
              <a:t>2) Лебедь </a:t>
            </a:r>
            <a:r>
              <a:rPr lang="en-US" sz="4000">
                <a:solidFill>
                  <a:schemeClr val="bg1"/>
                </a:solidFill>
                <a:latin typeface="Constantia" pitchFamily="18" charset="0"/>
              </a:rPr>
              <a:t>X-1</a:t>
            </a:r>
            <a:endParaRPr lang="ru-RU" sz="4000">
              <a:solidFill>
                <a:schemeClr val="bg1"/>
              </a:solidFill>
              <a:latin typeface="Constantia" pitchFamily="18" charset="0"/>
            </a:endParaRPr>
          </a:p>
          <a:p>
            <a:endParaRPr lang="ru-RU" sz="400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4000">
                <a:solidFill>
                  <a:schemeClr val="bg1"/>
                </a:solidFill>
                <a:latin typeface="Constantia" pitchFamily="18" charset="0"/>
              </a:rPr>
              <a:t>3 ) Лебедь </a:t>
            </a:r>
            <a:r>
              <a:rPr lang="en-US" sz="4000">
                <a:solidFill>
                  <a:schemeClr val="bg1"/>
                </a:solidFill>
                <a:latin typeface="Constantia" pitchFamily="18" charset="0"/>
              </a:rPr>
              <a:t>OB – 12</a:t>
            </a:r>
            <a:r>
              <a:rPr lang="ru-RU" sz="400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В созвездии «Лебедь» имеются 3 уникальные звезды: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Сверхновая </a:t>
            </a:r>
            <a:r>
              <a:rPr lang="ru-RU" b="1" dirty="0" smtClean="0">
                <a:solidFill>
                  <a:srgbClr val="FF0000"/>
                </a:solidFill>
              </a:rPr>
              <a:t>звезда </a:t>
            </a:r>
            <a:r>
              <a:rPr lang="en-US" b="1" dirty="0" smtClean="0">
                <a:solidFill>
                  <a:srgbClr val="FF0000"/>
                </a:solidFill>
              </a:rPr>
              <a:t>V1974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созвездии «Лебедь»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3" descr="C:\Documents and Settings\Мастер\Рабочий стол\чупина\ncy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442753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2060575"/>
            <a:ext cx="4213225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Вспыхнула в 1992 году. Но́вые звёзды, в астрономической литературе обычно просто «новые» (лат. nova [ед. число], novae [мн. число]) — звёзды, светимость которых внезапно увеличивается в ~103—106 раз (в среднем увеличение светимости в ~104, блеска ~12 звёздных величин). Больше никаких данных нет. </a:t>
            </a:r>
            <a:endParaRPr lang="ru-RU" sz="23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469900"/>
            <a:ext cx="8705850" cy="161448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6100" y="1935163"/>
            <a:ext cx="4330700" cy="492283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50" i="1" dirty="0" smtClean="0">
                <a:solidFill>
                  <a:srgbClr val="FF0000"/>
                </a:solidFill>
              </a:rPr>
              <a:t>Лебедь X-1</a:t>
            </a:r>
            <a:r>
              <a:rPr lang="ru-RU" sz="1950" i="1" dirty="0" smtClean="0">
                <a:solidFill>
                  <a:srgbClr val="7030A0"/>
                </a:solidFill>
              </a:rPr>
              <a:t> (сокращённо Cyg X-1)[7] — известный галактический источник рентгеновского излучения[8] в созвездии Лебедя. Он был открыт в 1964 году во время суборбитального полёта и является одним из ярчайших источников рентгеновского излучения, обладая максимальной плотностью потока 2,3×10−23 Вт·м−2Гц−1.[9] Лебедь X-1 был первым рентгеновским источником-кандидатом в чёрные дыры и является среди них одним из самых изученных объектов.</a:t>
            </a:r>
            <a:endParaRPr lang="ru-RU" sz="1950" i="1" dirty="0">
              <a:solidFill>
                <a:srgbClr val="7030A0"/>
              </a:solidFill>
            </a:endParaRPr>
          </a:p>
        </p:txBody>
      </p:sp>
      <p:pic>
        <p:nvPicPr>
          <p:cNvPr id="18435" name="Picture 2" descr="C:\Documents and Settings\Мастер\Рабочий стол\чупина\350px-Cygnus_constellation_map_ru_l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60575"/>
            <a:ext cx="41767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Мастер\Рабочий стол\чупина\250px-Cygnus_OB2-12_with_pla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725738"/>
            <a:ext cx="399573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19075" y="469900"/>
            <a:ext cx="8705850" cy="1614488"/>
            <a:chOff x="138" y="296"/>
            <a:chExt cx="5484" cy="1017"/>
          </a:xfrm>
        </p:grpSpPr>
        <p:pic>
          <p:nvPicPr>
            <p:cNvPr id="19458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" y="296"/>
              <a:ext cx="5484" cy="1017"/>
            </a:xfrm>
            <a:prstGeom prst="rect">
              <a:avLst/>
            </a:prstGeom>
            <a:noFill/>
          </p:spPr>
        </p:pic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288" y="444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bIns="0" anchor="b"/>
            <a:lstStyle/>
            <a:p>
              <a:pPr algn="ctr"/>
              <a:r>
                <a:rPr lang="ru-RU" sz="4500" b="1">
                  <a:solidFill>
                    <a:schemeClr val="tx2"/>
                  </a:solidFill>
                  <a:latin typeface="Calibri" pitchFamily="34" charset="0"/>
                </a:rPr>
                <a:t>Третья сверхновая звезда </a:t>
              </a:r>
              <a:r>
                <a:rPr lang="ru-RU" sz="4500" b="1">
                  <a:solidFill>
                    <a:srgbClr val="FF0000"/>
                  </a:solidFill>
                  <a:latin typeface="Calibri" pitchFamily="34" charset="0"/>
                </a:rPr>
                <a:t>Лебедь </a:t>
              </a:r>
              <a:r>
                <a:rPr lang="en-US" sz="4500" b="1">
                  <a:solidFill>
                    <a:srgbClr val="FF0000"/>
                  </a:solidFill>
                  <a:latin typeface="Calibri" pitchFamily="34" charset="0"/>
                </a:rPr>
                <a:t>OB2-12</a:t>
              </a:r>
              <a:r>
                <a:rPr lang="ru-RU" sz="4500" b="1">
                  <a:solidFill>
                    <a:srgbClr val="FF0000"/>
                  </a:solidFill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163"/>
            <a:ext cx="5076825" cy="49228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i="1" dirty="0" smtClean="0">
                <a:solidFill>
                  <a:srgbClr val="FF0000"/>
                </a:solidFill>
              </a:rPr>
              <a:t>Лебедь OB2-12 </a:t>
            </a:r>
            <a:r>
              <a:rPr lang="ru-RU" sz="1900" i="1" dirty="0" smtClean="0">
                <a:solidFill>
                  <a:schemeClr val="bg2">
                    <a:lumMod val="50000"/>
                  </a:schemeClr>
                </a:solidFill>
              </a:rPr>
              <a:t>— очень яркий голубой гипергигант с абсолютной болометрической звёздной величиной −12.2 (весь спектр электромагнитного излучения), светимость которого приближается к верхнему пределу звёздной светимости. Благодаря этому, яркость звезды в 6 миллионов раз больше яркости Солнца. Звезда расположена в Млечном пути, поэтому свет звезды сильно поглощается межзвёздной пылью (в результате чего видимый блеск составляет +11,4m, и для поиска звезды необходим небольшой телескоп). Лебедь OB2-12 является одним из ближайших к Солнцу гипергигантов, ближе чем общеизвестная Эта Киля.</a:t>
            </a:r>
            <a:endParaRPr lang="ru-RU" sz="19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Мастер\Рабочий стол\чупина\8FEAB0F2-D392-4CA6-8F16-BDCDB230F6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0225" y="-133350"/>
            <a:ext cx="10118725" cy="148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250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В созвездии «Лебедь» имеются 3 уникальные звезды:</vt:lpstr>
      <vt:lpstr>Сверхновая звезда V1974 в созвездии «Лебедь»</vt:lpstr>
      <vt:lpstr>Слайд 6</vt:lpstr>
      <vt:lpstr>Слайд 7</vt:lpstr>
      <vt:lpstr>Слайд 8</vt:lpstr>
    </vt:vector>
  </TitlesOfParts>
  <Company>АОУ НПО №52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Созвездие «Лебедь»</dc:title>
  <dc:creator>мастер</dc:creator>
  <cp:lastModifiedBy>nastya.cherepneva</cp:lastModifiedBy>
  <cp:revision>16</cp:revision>
  <dcterms:created xsi:type="dcterms:W3CDTF">2010-11-04T02:45:36Z</dcterms:created>
  <dcterms:modified xsi:type="dcterms:W3CDTF">2011-03-23T10:50:26Z</dcterms:modified>
</cp:coreProperties>
</file>