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A11E38-F4E3-40A8-BE1F-B4D3D7CCECB5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B08F8-06DA-462A-9D78-62FC1CABB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B08F8-06DA-462A-9D78-62FC1CABB7A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F41514-81D6-4921-840B-776840DF56C3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35152A-E268-4624-9DFB-7191EB3865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F41514-81D6-4921-840B-776840DF56C3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35152A-E268-4624-9DFB-7191EB3865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F41514-81D6-4921-840B-776840DF56C3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35152A-E268-4624-9DFB-7191EB3865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F41514-81D6-4921-840B-776840DF56C3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35152A-E268-4624-9DFB-7191EB3865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F41514-81D6-4921-840B-776840DF56C3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35152A-E268-4624-9DFB-7191EB3865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F41514-81D6-4921-840B-776840DF56C3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35152A-E268-4624-9DFB-7191EB3865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F41514-81D6-4921-840B-776840DF56C3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35152A-E268-4624-9DFB-7191EB3865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F41514-81D6-4921-840B-776840DF56C3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35152A-E268-4624-9DFB-7191EB3865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F41514-81D6-4921-840B-776840DF56C3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35152A-E268-4624-9DFB-7191EB3865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F41514-81D6-4921-840B-776840DF56C3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35152A-E268-4624-9DFB-7191EB3865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F41514-81D6-4921-840B-776840DF56C3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35152A-E268-4624-9DFB-7191EB3865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8F41514-81D6-4921-840B-776840DF56C3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535152A-E268-4624-9DFB-7191EB3865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14679" y="571480"/>
            <a:ext cx="550072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 </a:t>
            </a:r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March</a:t>
            </a:r>
          </a:p>
          <a:p>
            <a:pPr algn="r"/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Friday</a:t>
            </a:r>
            <a:endParaRPr lang="ru-RU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 r="1335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571472" y="2500306"/>
            <a:ext cx="18902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 smtClean="0">
                <a:solidFill>
                  <a:srgbClr val="FF0000"/>
                </a:solidFill>
              </a:rPr>
              <a:t>Cook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 r="1335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57158" y="2428868"/>
            <a:ext cx="2428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 smtClean="0">
                <a:solidFill>
                  <a:srgbClr val="FF0000"/>
                </a:solidFill>
              </a:rPr>
              <a:t>Nurse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7422" y="571480"/>
            <a:ext cx="4466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Listening</a:t>
            </a:r>
            <a:r>
              <a:rPr lang="en-US" b="1" dirty="0" smtClean="0"/>
              <a:t> 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28597" y="2214554"/>
            <a:ext cx="87154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From … till … - </a:t>
            </a:r>
            <a:r>
              <a:rPr lang="ru-RU" sz="3200" dirty="0" smtClean="0"/>
              <a:t>с … по …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Bath – </a:t>
            </a:r>
            <a:r>
              <a:rPr lang="ru-RU" sz="3200" dirty="0" smtClean="0"/>
              <a:t>г. Бат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At my workplace – </a:t>
            </a:r>
            <a:r>
              <a:rPr lang="ru-RU" sz="3200" dirty="0" smtClean="0"/>
              <a:t>на моем рабочем месте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Both with … and … - </a:t>
            </a:r>
            <a:r>
              <a:rPr lang="ru-RU" sz="3200" dirty="0" smtClean="0"/>
              <a:t>как с … так и с …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1071546"/>
            <a:ext cx="7764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Answer the questions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71472" y="1785926"/>
            <a:ext cx="85725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Where does Sara live?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When does she work?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What are her main characteristics?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Does Sara like her job?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1428736"/>
            <a:ext cx="75557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Homework </a:t>
            </a:r>
          </a:p>
          <a:p>
            <a:pPr algn="ctr"/>
            <a:r>
              <a:rPr lang="en-US" sz="4800" dirty="0" smtClean="0"/>
              <a:t>WB ex.29 p.27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ьная выноска 5"/>
          <p:cNvSpPr/>
          <p:nvPr/>
        </p:nvSpPr>
        <p:spPr>
          <a:xfrm>
            <a:off x="500034" y="2214554"/>
            <a:ext cx="2786082" cy="1541342"/>
          </a:xfrm>
          <a:prstGeom prst="wedgeEllipse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 study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Овальная выноска 7"/>
          <p:cNvSpPr/>
          <p:nvPr/>
        </p:nvSpPr>
        <p:spPr>
          <a:xfrm>
            <a:off x="4286248" y="642918"/>
            <a:ext cx="3286148" cy="928694"/>
          </a:xfrm>
          <a:prstGeom prst="wedgeEllipseCallou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 get knowledge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Овальная выноска 8"/>
          <p:cNvSpPr/>
          <p:nvPr/>
        </p:nvSpPr>
        <p:spPr>
          <a:xfrm>
            <a:off x="4429124" y="1714488"/>
            <a:ext cx="3214710" cy="1000132"/>
          </a:xfrm>
          <a:prstGeom prst="wedgeEllipseCallou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 be clever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Овальная выноска 9"/>
          <p:cNvSpPr/>
          <p:nvPr/>
        </p:nvSpPr>
        <p:spPr>
          <a:xfrm>
            <a:off x="4357686" y="2928934"/>
            <a:ext cx="3429024" cy="1000132"/>
          </a:xfrm>
          <a:prstGeom prst="wedgeEllipseCallou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 know a lot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0100" y="27860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Овальная выноска 11"/>
          <p:cNvSpPr/>
          <p:nvPr/>
        </p:nvSpPr>
        <p:spPr>
          <a:xfrm>
            <a:off x="4357686" y="4214818"/>
            <a:ext cx="3571900" cy="1143008"/>
          </a:xfrm>
          <a:prstGeom prst="wedgeEllipseCallou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 be with my friends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3286116" y="3143248"/>
            <a:ext cx="1071570" cy="214314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6" idx="5"/>
            <a:endCxn id="12" idx="1"/>
          </p:cNvCxnSpPr>
          <p:nvPr/>
        </p:nvCxnSpPr>
        <p:spPr>
          <a:xfrm rot="16200000" flipH="1">
            <a:off x="3453423" y="2954852"/>
            <a:ext cx="852036" cy="2002676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6" idx="6"/>
            <a:endCxn id="9" idx="3"/>
          </p:cNvCxnSpPr>
          <p:nvPr/>
        </p:nvCxnSpPr>
        <p:spPr>
          <a:xfrm flipV="1">
            <a:off x="3286116" y="2568154"/>
            <a:ext cx="1613792" cy="417071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6" idx="7"/>
            <a:endCxn id="8" idx="2"/>
          </p:cNvCxnSpPr>
          <p:nvPr/>
        </p:nvCxnSpPr>
        <p:spPr>
          <a:xfrm rot="5400000" flipH="1" flipV="1">
            <a:off x="2915669" y="1069700"/>
            <a:ext cx="1333013" cy="1408145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0100" y="928670"/>
            <a:ext cx="1495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p</a:t>
            </a:r>
            <a:r>
              <a:rPr lang="en-US" sz="3200" b="1" dirty="0" smtClean="0"/>
              <a:t>olite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00100" y="1571612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st</a:t>
            </a:r>
            <a:r>
              <a:rPr lang="en-US" sz="3200" b="1" dirty="0" smtClean="0">
                <a:solidFill>
                  <a:srgbClr val="FF0000"/>
                </a:solidFill>
              </a:rPr>
              <a:t>ro</a:t>
            </a:r>
            <a:r>
              <a:rPr lang="en-US" sz="3200" b="1" dirty="0" smtClean="0"/>
              <a:t>ng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28662" y="2285992"/>
            <a:ext cx="19623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f</a:t>
            </a:r>
            <a:r>
              <a:rPr lang="en-US" sz="3200" b="1" dirty="0" smtClean="0"/>
              <a:t>ri</a:t>
            </a:r>
            <a:r>
              <a:rPr lang="en-US" sz="3200" b="1" dirty="0" smtClean="0">
                <a:solidFill>
                  <a:srgbClr val="FF0000"/>
                </a:solidFill>
              </a:rPr>
              <a:t>e</a:t>
            </a:r>
            <a:r>
              <a:rPr lang="en-US" sz="3200" b="1" dirty="0" smtClean="0"/>
              <a:t>ndly</a:t>
            </a:r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142976" y="2928934"/>
            <a:ext cx="1410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noi</a:t>
            </a:r>
            <a:r>
              <a:rPr lang="en-US" sz="3200" b="1" dirty="0" smtClean="0">
                <a:solidFill>
                  <a:srgbClr val="FF0000"/>
                </a:solidFill>
              </a:rPr>
              <a:t>s</a:t>
            </a:r>
            <a:r>
              <a:rPr lang="en-US" sz="3200" b="1" dirty="0" smtClean="0"/>
              <a:t>y</a:t>
            </a:r>
            <a:endParaRPr lang="ru-RU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071538" y="3643314"/>
            <a:ext cx="16225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</a:t>
            </a:r>
            <a:r>
              <a:rPr lang="en-US" sz="3200" b="1" dirty="0" smtClean="0"/>
              <a:t>tup</a:t>
            </a:r>
            <a:r>
              <a:rPr lang="en-US" sz="3200" b="1" dirty="0" smtClean="0">
                <a:solidFill>
                  <a:srgbClr val="FF0000"/>
                </a:solidFill>
              </a:rPr>
              <a:t>i</a:t>
            </a:r>
            <a:r>
              <a:rPr lang="en-US" sz="3200" b="1" dirty="0" smtClean="0"/>
              <a:t>d</a:t>
            </a:r>
            <a:endParaRPr lang="ru-RU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071538" y="4286256"/>
            <a:ext cx="17283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kn</a:t>
            </a:r>
            <a:r>
              <a:rPr lang="en-US" sz="3200" b="1" dirty="0" smtClean="0">
                <a:solidFill>
                  <a:srgbClr val="FF0000"/>
                </a:solidFill>
              </a:rPr>
              <a:t>o</a:t>
            </a:r>
            <a:r>
              <a:rPr lang="en-US" sz="3200" b="1" dirty="0" smtClean="0"/>
              <a:t>w</a:t>
            </a:r>
            <a:r>
              <a:rPr lang="en-US" sz="3200" b="1" dirty="0" smtClean="0">
                <a:solidFill>
                  <a:srgbClr val="FF0000"/>
                </a:solidFill>
              </a:rPr>
              <a:t>n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1538" y="5000636"/>
            <a:ext cx="20681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</a:t>
            </a:r>
            <a:r>
              <a:rPr lang="en-US" sz="3200" b="1" dirty="0" smtClean="0"/>
              <a:t>ociable</a:t>
            </a:r>
            <a:endParaRPr lang="ru-RU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286248" y="2643182"/>
            <a:ext cx="38683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Professions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57290" y="642918"/>
            <a:ext cx="70723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kern="10" spc="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/>
                <a:latin typeface="Times New Roman"/>
                <a:cs typeface="Times New Roman"/>
              </a:rPr>
              <a:t>Professions</a:t>
            </a:r>
            <a:endParaRPr lang="ru-RU" sz="7200" b="1" kern="10" spc="0" dirty="0">
              <a:ln w="9525">
                <a:solidFill>
                  <a:schemeClr val="tx1"/>
                </a:solidFill>
                <a:round/>
                <a:headEnd/>
                <a:tailEnd/>
              </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effectLst/>
              <a:latin typeface="Times New Roman"/>
              <a:cs typeface="Times New Roman"/>
            </a:endParaRPr>
          </a:p>
        </p:txBody>
      </p:sp>
      <p:pic>
        <p:nvPicPr>
          <p:cNvPr id="5" name="Picture 3" descr="C:\Documents and Settings\1\Мои документы\Мои результаты сканировани\сканирование0007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000240"/>
            <a:ext cx="5391299" cy="363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3999" cy="686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488"/>
                <a:gridCol w="3357586"/>
                <a:gridCol w="2928925"/>
              </a:tblGrid>
              <a:tr h="2643182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en-US" sz="4000" b="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en-US" sz="4000" b="0" dirty="0" err="1" smtClean="0">
                          <a:solidFill>
                            <a:schemeClr val="tx1"/>
                          </a:solidFill>
                        </a:rPr>
                        <a:t>ka</a:t>
                      </a:r>
                      <a:r>
                        <a:rPr lang="en-US" sz="4400" b="0" dirty="0" err="1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ɪ</a:t>
                      </a:r>
                      <a:r>
                        <a:rPr lang="en-US" sz="4000" b="0" dirty="0" err="1" smtClean="0">
                          <a:solidFill>
                            <a:schemeClr val="tx1"/>
                          </a:solidFill>
                        </a:rPr>
                        <a:t>nd</a:t>
                      </a:r>
                      <a:r>
                        <a:rPr lang="en-US" sz="4000" b="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ru-RU" sz="4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smtClean="0">
                          <a:solidFill>
                            <a:schemeClr val="tx1"/>
                          </a:solidFill>
                        </a:rPr>
                        <a:t>      [</a:t>
                      </a:r>
                      <a:r>
                        <a:rPr lang="en-US" sz="4000" b="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ˊ</a:t>
                      </a:r>
                      <a:r>
                        <a:rPr lang="en-US" sz="4000" b="0" dirty="0" err="1" smtClean="0">
                          <a:solidFill>
                            <a:schemeClr val="tx1"/>
                          </a:solidFill>
                        </a:rPr>
                        <a:t>frendl</a:t>
                      </a:r>
                      <a:r>
                        <a:rPr lang="en-US" sz="4000" b="0" dirty="0" err="1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ɪ</a:t>
                      </a:r>
                      <a:r>
                        <a:rPr lang="en-US" sz="4000" b="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]</a:t>
                      </a:r>
                      <a:endParaRPr lang="ru-RU" sz="4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en-US" sz="4000" b="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ˊ</a:t>
                      </a:r>
                      <a:r>
                        <a:rPr lang="en-US" sz="4000" b="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el-GR" sz="4000" b="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ͻ</a:t>
                      </a:r>
                      <a:r>
                        <a:rPr lang="en-US" sz="4000" b="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:</a:t>
                      </a:r>
                      <a:r>
                        <a:rPr lang="en-US" sz="4000" b="0" dirty="0" err="1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tɪ</a:t>
                      </a:r>
                      <a:r>
                        <a:rPr lang="en-US" sz="4000" b="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]</a:t>
                      </a:r>
                      <a:endParaRPr lang="ru-RU" sz="4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209818"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en-US" sz="4000" b="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ˊ</a:t>
                      </a:r>
                      <a:r>
                        <a:rPr lang="en-US" sz="4000" b="0" dirty="0" err="1" smtClean="0">
                          <a:solidFill>
                            <a:schemeClr val="tx1"/>
                          </a:solidFill>
                        </a:rPr>
                        <a:t>dra</a:t>
                      </a:r>
                      <a:r>
                        <a:rPr lang="en-US" sz="4000" b="0" dirty="0" err="1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ɪ</a:t>
                      </a:r>
                      <a:r>
                        <a:rPr lang="en-US" sz="4000" b="0" dirty="0" err="1" smtClean="0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en-US" sz="4000" b="0" dirty="0" err="1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ə</a:t>
                      </a:r>
                      <a:r>
                        <a:rPr lang="en-US" sz="4000" b="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]</a:t>
                      </a:r>
                      <a:endParaRPr lang="ru-RU" sz="4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en-US" sz="4000" b="0" dirty="0" err="1" smtClean="0">
                          <a:solidFill>
                            <a:schemeClr val="tx1"/>
                          </a:solidFill>
                        </a:rPr>
                        <a:t>la</a:t>
                      </a:r>
                      <a:r>
                        <a:rPr lang="en-US" sz="4000" b="0" dirty="0" err="1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ɪˊbreərɪən</a:t>
                      </a:r>
                      <a:r>
                        <a:rPr lang="en-US" sz="4000" b="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]</a:t>
                      </a:r>
                      <a:endParaRPr lang="ru-RU" sz="4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en-US" sz="4000" b="0" dirty="0" err="1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en-US" sz="4000" b="0" dirty="0" err="1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ɜ:s</a:t>
                      </a:r>
                      <a:r>
                        <a:rPr lang="en-US" sz="4000" b="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]</a:t>
                      </a:r>
                      <a:endParaRPr lang="ru-RU" sz="4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015160"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en-US" sz="4000" b="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ˊ</a:t>
                      </a:r>
                      <a:r>
                        <a:rPr lang="en-US" sz="4000" b="0" dirty="0" err="1" smtClean="0">
                          <a:solidFill>
                            <a:schemeClr val="tx1"/>
                          </a:solidFill>
                        </a:rPr>
                        <a:t>f</a:t>
                      </a:r>
                      <a:r>
                        <a:rPr lang="en-US" sz="4000" b="0" dirty="0" err="1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˄nɪ</a:t>
                      </a:r>
                      <a:r>
                        <a:rPr lang="en-US" sz="4000" b="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]</a:t>
                      </a:r>
                      <a:endParaRPr lang="ru-RU" sz="4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en-US" sz="4000" b="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ˊ</a:t>
                      </a:r>
                      <a:r>
                        <a:rPr lang="en-US" sz="4000" b="0" dirty="0" err="1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dentɪst</a:t>
                      </a:r>
                      <a:r>
                        <a:rPr lang="en-US" sz="4000" b="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]</a:t>
                      </a:r>
                      <a:endParaRPr lang="ru-RU" sz="4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en-US" sz="4000" b="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ˊ</a:t>
                      </a:r>
                      <a:r>
                        <a:rPr lang="en-US" sz="4000" b="0" dirty="0" err="1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kru:əl</a:t>
                      </a:r>
                      <a:r>
                        <a:rPr lang="en-US" sz="4000" b="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]</a:t>
                      </a:r>
                      <a:endParaRPr lang="ru-RU" sz="4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l="5361" t="6027" r="6201" b="7222"/>
          <a:stretch>
            <a:fillRect/>
          </a:stretch>
        </p:blipFill>
        <p:spPr bwMode="auto">
          <a:xfrm>
            <a:off x="285720" y="357166"/>
            <a:ext cx="8501122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57158" y="2428868"/>
            <a:ext cx="25003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 smtClean="0">
                <a:solidFill>
                  <a:srgbClr val="FF0000"/>
                </a:solidFill>
              </a:rPr>
              <a:t>Doctor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1544" t="2083" r="2727"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28596" y="2571744"/>
            <a:ext cx="32063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 smtClean="0">
                <a:solidFill>
                  <a:srgbClr val="FF0000"/>
                </a:solidFill>
              </a:rPr>
              <a:t>Postman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 l="4503" t="5932" r="5343" b="71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4929198"/>
            <a:ext cx="34418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 smtClean="0">
                <a:solidFill>
                  <a:srgbClr val="FF0000"/>
                </a:solidFill>
              </a:rPr>
              <a:t>Teacher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2143116"/>
            <a:ext cx="32266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 smtClean="0">
                <a:solidFill>
                  <a:srgbClr val="FF0000"/>
                </a:solidFill>
              </a:rPr>
              <a:t>Fireman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r="116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28596" y="3857628"/>
            <a:ext cx="40371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 smtClean="0">
                <a:solidFill>
                  <a:srgbClr val="FF0000"/>
                </a:solidFill>
              </a:rPr>
              <a:t>Policeman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304</TotalTime>
  <Words>143</Words>
  <Application>Microsoft Office PowerPoint</Application>
  <PresentationFormat>Экран (4:3)</PresentationFormat>
  <Paragraphs>45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25</cp:revision>
  <dcterms:created xsi:type="dcterms:W3CDTF">2010-03-18T08:14:56Z</dcterms:created>
  <dcterms:modified xsi:type="dcterms:W3CDTF">2011-01-30T10:40:19Z</dcterms:modified>
</cp:coreProperties>
</file>