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F8B0F-D7BD-4C0F-A134-83F966302A01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23FD9F-2779-4D43-8555-05505AA81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1730-CADC-4DE0-BE43-8A22E70F2541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DAF5-95BB-44A2-A00A-FAB80105F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1387-203D-448E-8055-B56F3376D9B7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4B18B-AA21-44E3-9C72-FF402880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236B-6F98-4049-BD5C-92D029A6CCEB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5C74-92F5-4338-8BA2-8F7FA3003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E78AC-1B14-4137-A355-6F0240B37EA3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177B6-2180-47BA-A570-EB921E7E2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2999-7872-44E6-A1F8-FBE9297670A7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0976-DE38-4499-991E-D23D37EDF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CC060-AC73-44E7-A3B8-3833DECC2E28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FB46DD-C99D-41E7-A99F-4CE54BA27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1AC1-B81F-4120-9200-6D027FF3ACFB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A834C-6626-4F87-8B42-9AE7F56A0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3D287-B1C6-4D31-B5A7-FF71429633D7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C94279-4FB3-45AE-855B-10A78E268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061135-5E21-481C-8A4D-DED9D4C22109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00279-07C0-402A-A186-8B6A07409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D7DE5-53ED-46BA-B584-D19D71E01B2B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E5EA0-5C2F-4907-AFF8-12158DD4B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6B39546-D0BA-46B8-A6B8-0A318FC5A770}" type="datetimeFigureOut">
              <a:rPr lang="ru-RU"/>
              <a:pPr>
                <a:defRPr/>
              </a:pPr>
              <a:t>27.02.2011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B219BC5-D234-457A-B681-6B0452734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6" r:id="rId5"/>
    <p:sldLayoutId id="2147483741" r:id="rId6"/>
    <p:sldLayoutId id="2147483747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38" y="360363"/>
            <a:ext cx="7624762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Задача №202</a:t>
            </a:r>
            <a:endParaRPr lang="ru-RU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2605088"/>
            <a:ext cx="7839075" cy="1752600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Точка удалена от каждой из вершин  прямоугольного треугольника на расстояние 10 см. На каком расстоянии от плоскости треугольника находится эта точка, если медиана, проведенная к гипотенузе, равна 5 см.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Дано:     АВС, ОА=ОВ=ОС=10см, СХ=5, угол С=90</a:t>
            </a:r>
            <a:r>
              <a:rPr lang="ru-RU" baseline="30000" smtClean="0"/>
              <a:t>0</a:t>
            </a:r>
            <a:r>
              <a:rPr lang="ru-RU" smtClean="0"/>
              <a:t> ;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Найти:  расстояние от точки </a:t>
            </a:r>
            <a:r>
              <a:rPr lang="ru-RU" smtClean="0">
                <a:latin typeface="Arial" charset="0"/>
              </a:rPr>
              <a:t>О </a:t>
            </a:r>
            <a:r>
              <a:rPr lang="ru-RU" smtClean="0"/>
              <a:t>до плоскости</a:t>
            </a:r>
            <a:r>
              <a:rPr lang="ru-RU" smtClean="0">
                <a:latin typeface="Arial" charset="0"/>
              </a:rPr>
              <a:t> АВС</a:t>
            </a:r>
            <a:r>
              <a:rPr lang="ru-RU" smtClean="0"/>
              <a:t>;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Решение: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86063" y="1714500"/>
            <a:ext cx="142875" cy="1428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710510" y="3631172"/>
            <a:ext cx="6643734" cy="1714512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66863" y="5487988"/>
            <a:ext cx="331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83150" y="320198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В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55013" y="5345113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С</a:t>
            </a:r>
          </a:p>
        </p:txBody>
      </p:sp>
      <p:sp>
        <p:nvSpPr>
          <p:cNvPr id="11" name="Овал 10"/>
          <p:cNvSpPr/>
          <p:nvPr/>
        </p:nvSpPr>
        <p:spPr>
          <a:xfrm>
            <a:off x="4067175" y="14874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>
            <a:stCxn id="11" idx="4"/>
            <a:endCxn id="0" idx="2"/>
          </p:cNvCxnSpPr>
          <p:nvPr/>
        </p:nvCxnSpPr>
        <p:spPr>
          <a:xfrm rot="5400000">
            <a:off x="1066801" y="2273300"/>
            <a:ext cx="3714750" cy="2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1" idx="4"/>
            <a:endCxn id="0" idx="0"/>
          </p:cNvCxnSpPr>
          <p:nvPr/>
        </p:nvCxnSpPr>
        <p:spPr>
          <a:xfrm rot="16200000" flipH="1">
            <a:off x="3585369" y="2183607"/>
            <a:ext cx="2000250" cy="89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1" idx="4"/>
            <a:endCxn id="0" idx="4"/>
          </p:cNvCxnSpPr>
          <p:nvPr/>
        </p:nvCxnSpPr>
        <p:spPr>
          <a:xfrm rot="16200000" flipH="1">
            <a:off x="4389438" y="1379538"/>
            <a:ext cx="3714750" cy="421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3281362" y="2701926"/>
            <a:ext cx="214313" cy="21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388644" y="2451894"/>
            <a:ext cx="21431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211763" y="2559050"/>
            <a:ext cx="28575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924300" y="1058863"/>
            <a:ext cx="354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О</a:t>
            </a:r>
          </a:p>
        </p:txBody>
      </p:sp>
      <p:sp>
        <p:nvSpPr>
          <p:cNvPr id="46" name="Содержимое 45"/>
          <p:cNvSpPr>
            <a:spLocks noGrp="1"/>
          </p:cNvSpPr>
          <p:nvPr>
            <p:ph idx="1"/>
          </p:nvPr>
        </p:nvSpPr>
        <p:spPr>
          <a:xfrm>
            <a:off x="4286250" y="285750"/>
            <a:ext cx="4648200" cy="20716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∆ АНО= ∆ ОНВ= ∆ ОНС – по катету и гипотенузе </a:t>
            </a:r>
            <a:r>
              <a:rPr lang="en-US" smtClean="0"/>
              <a:t>=&gt; </a:t>
            </a:r>
            <a:r>
              <a:rPr lang="ru-RU" smtClean="0"/>
              <a:t>АН=НВ=НС </a:t>
            </a:r>
            <a:endParaRPr lang="en-US" smtClean="0">
              <a:latin typeface="Corbel" pitchFamily="34" charset="0"/>
            </a:endParaRPr>
          </a:p>
        </p:txBody>
      </p:sp>
      <p:cxnSp>
        <p:nvCxnSpPr>
          <p:cNvPr id="48" name="Прямая соединительная линия 47"/>
          <p:cNvCxnSpPr>
            <a:stCxn id="11" idx="4"/>
          </p:cNvCxnSpPr>
          <p:nvPr/>
        </p:nvCxnSpPr>
        <p:spPr>
          <a:xfrm rot="16200000" flipH="1">
            <a:off x="2704571" y="3065739"/>
            <a:ext cx="3083976" cy="2143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210050" y="4786313"/>
            <a:ext cx="339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Н</a:t>
            </a:r>
          </a:p>
        </p:txBody>
      </p:sp>
      <p:cxnSp>
        <p:nvCxnSpPr>
          <p:cNvPr id="51" name="Прямая соединительная линия 50"/>
          <p:cNvCxnSpPr>
            <a:endCxn id="0" idx="2"/>
          </p:cNvCxnSpPr>
          <p:nvPr/>
        </p:nvCxnSpPr>
        <p:spPr>
          <a:xfrm rot="10800000" flipV="1">
            <a:off x="1709738" y="4643438"/>
            <a:ext cx="2643187" cy="701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0" idx="0"/>
          </p:cNvCxnSpPr>
          <p:nvPr/>
        </p:nvCxnSpPr>
        <p:spPr>
          <a:xfrm rot="5400000" flipH="1" flipV="1">
            <a:off x="4186237" y="3797301"/>
            <a:ext cx="1012825" cy="67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0" idx="4"/>
          </p:cNvCxnSpPr>
          <p:nvPr/>
        </p:nvCxnSpPr>
        <p:spPr>
          <a:xfrm>
            <a:off x="4352925" y="4643438"/>
            <a:ext cx="4002088" cy="701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999582" y="5001419"/>
            <a:ext cx="2857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072607" y="4928394"/>
            <a:ext cx="2857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4501357" y="4214019"/>
            <a:ext cx="2857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571207" y="4142581"/>
            <a:ext cx="2857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5287169" y="4856956"/>
            <a:ext cx="2857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5214144" y="4785519"/>
            <a:ext cx="2857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35" grpId="0"/>
      <p:bldP spid="46" grpId="0" build="p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9988" y="5253038"/>
            <a:ext cx="5362575" cy="14620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Рассмотрим ∆СОН: угол СОН=90</a:t>
            </a:r>
            <a:r>
              <a:rPr lang="ru-RU" sz="2200" baseline="30000" smtClean="0"/>
              <a:t> 0</a:t>
            </a:r>
            <a:r>
              <a:rPr lang="ru-RU" sz="2200" smtClean="0"/>
              <a:t> , СН=5, СО=10.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По теореме Пифагора: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ОН</a:t>
            </a:r>
            <a:r>
              <a:rPr lang="ru-RU" sz="2200" baseline="30000" smtClean="0"/>
              <a:t>2 </a:t>
            </a:r>
            <a:r>
              <a:rPr lang="ru-RU" sz="2200" smtClean="0"/>
              <a:t>= 100-25=75, ОН = √75 = 5√3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200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 flipV="1">
            <a:off x="1826908" y="3203500"/>
            <a:ext cx="6429420" cy="2011449"/>
          </a:xfrm>
          <a:prstGeom prst="triangle">
            <a:avLst>
              <a:gd name="adj" fmla="val 187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3438" y="785794"/>
            <a:ext cx="214314" cy="2143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0" idx="3"/>
            <a:endCxn id="0" idx="2"/>
          </p:cNvCxnSpPr>
          <p:nvPr/>
        </p:nvCxnSpPr>
        <p:spPr>
          <a:xfrm rot="5400000">
            <a:off x="2133601" y="661987"/>
            <a:ext cx="2235200" cy="284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0" idx="4"/>
            <a:endCxn id="0" idx="0"/>
          </p:cNvCxnSpPr>
          <p:nvPr/>
        </p:nvCxnSpPr>
        <p:spPr>
          <a:xfrm rot="5400000">
            <a:off x="1784350" y="2247900"/>
            <a:ext cx="4214813" cy="1719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0" idx="5"/>
            <a:endCxn id="0" idx="4"/>
          </p:cNvCxnSpPr>
          <p:nvPr/>
        </p:nvCxnSpPr>
        <p:spPr>
          <a:xfrm rot="16200000" flipH="1">
            <a:off x="5423694" y="370681"/>
            <a:ext cx="2235200" cy="343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араллелограмм 15"/>
          <p:cNvSpPr/>
          <p:nvPr/>
        </p:nvSpPr>
        <p:spPr>
          <a:xfrm rot="20414999" flipV="1">
            <a:off x="2986088" y="5016500"/>
            <a:ext cx="357187" cy="142875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>
            <a:stCxn id="16" idx="5"/>
          </p:cNvCxnSpPr>
          <p:nvPr/>
        </p:nvCxnSpPr>
        <p:spPr>
          <a:xfrm rot="10800000" flipH="1">
            <a:off x="3014663" y="3214688"/>
            <a:ext cx="1700212" cy="192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571082" y="4356894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644107" y="4285456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929732" y="3213894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58294" y="3213894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215732" y="3213894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287169" y="328533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0" idx="4"/>
          </p:cNvCxnSpPr>
          <p:nvPr/>
        </p:nvCxnSpPr>
        <p:spPr>
          <a:xfrm rot="5400000" flipH="1" flipV="1">
            <a:off x="3625850" y="2089150"/>
            <a:ext cx="2214563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080544" y="214233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929857" y="2642394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072982" y="1856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8215313" y="3214688"/>
            <a:ext cx="33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А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428750" y="29289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В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822575" y="5357813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С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572000" y="428625"/>
            <a:ext cx="35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О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14875" y="2857500"/>
            <a:ext cx="33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Н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786438" y="27527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5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429125" y="3467100"/>
            <a:ext cx="27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5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286125" y="278606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5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786563" y="1966913"/>
            <a:ext cx="500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10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929063" y="1895475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10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857500" y="1681163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10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643438" y="1752600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orbel" pitchFamily="34" charset="0"/>
              </a:rPr>
              <a:t>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86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</vt:i4>
      </vt:variant>
    </vt:vector>
  </HeadingPairs>
  <TitlesOfParts>
    <vt:vector size="17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Задача №202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№202</dc:title>
  <dc:creator>1</dc:creator>
  <cp:lastModifiedBy>Admin</cp:lastModifiedBy>
  <cp:revision>9</cp:revision>
  <dcterms:created xsi:type="dcterms:W3CDTF">2011-02-24T13:32:19Z</dcterms:created>
  <dcterms:modified xsi:type="dcterms:W3CDTF">2011-02-27T16:28:25Z</dcterms:modified>
</cp:coreProperties>
</file>