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D7BFE-E774-41E5-9A1B-C1AD1055BF7C}" type="doc">
      <dgm:prSet loTypeId="urn:microsoft.com/office/officeart/2005/8/layout/list1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EBD00DE9-E1BE-4599-B002-CD93990D06E8}">
      <dgm:prSet/>
      <dgm:spPr/>
      <dgm:t>
        <a:bodyPr/>
        <a:lstStyle/>
        <a:p>
          <a:pPr rtl="0"/>
          <a:r>
            <a:rPr lang="ru-RU" dirty="0" smtClean="0"/>
            <a:t>Православие - отличительная черта - величественные литургии</a:t>
          </a:r>
          <a:endParaRPr lang="ru-RU" dirty="0"/>
        </a:p>
      </dgm:t>
    </dgm:pt>
    <dgm:pt modelId="{1116ED9E-A7AC-467E-9FB7-2C92B137516B}" type="parTrans" cxnId="{F401E64C-AB7A-40AD-8BC9-2DC7BA0790BB}">
      <dgm:prSet/>
      <dgm:spPr/>
      <dgm:t>
        <a:bodyPr/>
        <a:lstStyle/>
        <a:p>
          <a:endParaRPr lang="ru-RU"/>
        </a:p>
      </dgm:t>
    </dgm:pt>
    <dgm:pt modelId="{E479D85B-7CF7-4ECE-8FB9-DDF06FF1AEE2}" type="sibTrans" cxnId="{F401E64C-AB7A-40AD-8BC9-2DC7BA0790BB}">
      <dgm:prSet/>
      <dgm:spPr/>
      <dgm:t>
        <a:bodyPr/>
        <a:lstStyle/>
        <a:p>
          <a:endParaRPr lang="ru-RU"/>
        </a:p>
      </dgm:t>
    </dgm:pt>
    <dgm:pt modelId="{8A4B6FD8-5B53-44A3-9C84-E15BDC537476}">
      <dgm:prSet/>
      <dgm:spPr/>
      <dgm:t>
        <a:bodyPr/>
        <a:lstStyle/>
        <a:p>
          <a:pPr rtl="0"/>
          <a:r>
            <a:rPr lang="ru-RU" dirty="0" smtClean="0"/>
            <a:t>Католичество-глава-Папа Римский</a:t>
          </a:r>
          <a:endParaRPr lang="ru-RU" dirty="0"/>
        </a:p>
      </dgm:t>
    </dgm:pt>
    <dgm:pt modelId="{42ABEA73-D1BA-4DF8-B3D2-20F31B444C57}" type="parTrans" cxnId="{766865A4-AEE8-457F-B10C-289C46A0F0F5}">
      <dgm:prSet/>
      <dgm:spPr/>
      <dgm:t>
        <a:bodyPr/>
        <a:lstStyle/>
        <a:p>
          <a:endParaRPr lang="ru-RU"/>
        </a:p>
      </dgm:t>
    </dgm:pt>
    <dgm:pt modelId="{555BD56B-78BE-4CF8-8569-F853C1416377}" type="sibTrans" cxnId="{766865A4-AEE8-457F-B10C-289C46A0F0F5}">
      <dgm:prSet/>
      <dgm:spPr/>
      <dgm:t>
        <a:bodyPr/>
        <a:lstStyle/>
        <a:p>
          <a:endParaRPr lang="ru-RU"/>
        </a:p>
      </dgm:t>
    </dgm:pt>
    <dgm:pt modelId="{C304BAB4-9C9F-43E8-B6B2-9EC468E4A974}">
      <dgm:prSet/>
      <dgm:spPr/>
      <dgm:t>
        <a:bodyPr/>
        <a:lstStyle/>
        <a:p>
          <a:pPr rtl="0"/>
          <a:r>
            <a:rPr lang="ru-RU" dirty="0" smtClean="0"/>
            <a:t>Протестантство - различное толкование Священного Писания</a:t>
          </a:r>
          <a:endParaRPr lang="ru-RU" dirty="0"/>
        </a:p>
      </dgm:t>
    </dgm:pt>
    <dgm:pt modelId="{E2AE7A86-3EF2-4720-BFFB-4B21241A679A}" type="parTrans" cxnId="{5ACEE953-DED3-4F93-932F-4C0300167F25}">
      <dgm:prSet/>
      <dgm:spPr/>
      <dgm:t>
        <a:bodyPr/>
        <a:lstStyle/>
        <a:p>
          <a:endParaRPr lang="ru-RU"/>
        </a:p>
      </dgm:t>
    </dgm:pt>
    <dgm:pt modelId="{CD786621-706B-45BB-9E87-B79931ED2CD5}" type="sibTrans" cxnId="{5ACEE953-DED3-4F93-932F-4C0300167F25}">
      <dgm:prSet/>
      <dgm:spPr/>
      <dgm:t>
        <a:bodyPr/>
        <a:lstStyle/>
        <a:p>
          <a:endParaRPr lang="ru-RU"/>
        </a:p>
      </dgm:t>
    </dgm:pt>
    <dgm:pt modelId="{DBCDE076-89C4-40E8-9E93-F29466795858}">
      <dgm:prSet/>
      <dgm:spPr/>
      <dgm:t>
        <a:bodyPr/>
        <a:lstStyle/>
        <a:p>
          <a:endParaRPr lang="ru-RU" dirty="0"/>
        </a:p>
      </dgm:t>
    </dgm:pt>
    <dgm:pt modelId="{761A86C2-11B1-4881-8716-6BA15E897C86}" type="parTrans" cxnId="{1ED66713-7225-46AA-8B51-352F9462CD10}">
      <dgm:prSet/>
      <dgm:spPr/>
    </dgm:pt>
    <dgm:pt modelId="{0E23D100-06D1-4A7A-A1D0-F3806E1C8DD8}" type="sibTrans" cxnId="{1ED66713-7225-46AA-8B51-352F9462CD10}">
      <dgm:prSet/>
      <dgm:spPr/>
    </dgm:pt>
    <dgm:pt modelId="{CE81E300-D420-46E0-97F0-7BD7B934D9AA}" type="pres">
      <dgm:prSet presAssocID="{8B5D7BFE-E774-41E5-9A1B-C1AD1055BF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0464CF-1B6C-4110-8D48-2F231515A2F3}" type="pres">
      <dgm:prSet presAssocID="{EBD00DE9-E1BE-4599-B002-CD93990D06E8}" presName="parentLin" presStyleCnt="0"/>
      <dgm:spPr/>
    </dgm:pt>
    <dgm:pt modelId="{03B9C587-FCA2-4C48-890C-82E36EA9E085}" type="pres">
      <dgm:prSet presAssocID="{EBD00DE9-E1BE-4599-B002-CD93990D06E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73606AF-EDF2-4F36-8AA8-585B60D93EF7}" type="pres">
      <dgm:prSet presAssocID="{EBD00DE9-E1BE-4599-B002-CD93990D06E8}" presName="parentText" presStyleLbl="node1" presStyleIdx="0" presStyleCnt="3" custScaleX="89544" custScaleY="149983" custLinFactX="10456" custLinFactNeighborX="100000" custLinFactNeighborY="521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4E154-DC83-4915-9C15-C160DD55D1ED}" type="pres">
      <dgm:prSet presAssocID="{EBD00DE9-E1BE-4599-B002-CD93990D06E8}" presName="negativeSpace" presStyleCnt="0"/>
      <dgm:spPr/>
    </dgm:pt>
    <dgm:pt modelId="{4B87BFA2-0FEF-4A76-8D51-F28FE8F7743A}" type="pres">
      <dgm:prSet presAssocID="{EBD00DE9-E1BE-4599-B002-CD93990D06E8}" presName="childText" presStyleLbl="conFgAcc1" presStyleIdx="0" presStyleCnt="3" custLinFactNeighborX="962" custLinFactNeighborY="25920">
        <dgm:presLayoutVars>
          <dgm:bulletEnabled val="1"/>
        </dgm:presLayoutVars>
      </dgm:prSet>
      <dgm:spPr/>
    </dgm:pt>
    <dgm:pt modelId="{BE2DC1FB-3B0F-4CC1-9435-38AB3DF7EE7B}" type="pres">
      <dgm:prSet presAssocID="{E479D85B-7CF7-4ECE-8FB9-DDF06FF1AEE2}" presName="spaceBetweenRectangles" presStyleCnt="0"/>
      <dgm:spPr/>
    </dgm:pt>
    <dgm:pt modelId="{4E45722A-3A43-4429-A246-E0F4FB070EB2}" type="pres">
      <dgm:prSet presAssocID="{8A4B6FD8-5B53-44A3-9C84-E15BDC537476}" presName="parentLin" presStyleCnt="0"/>
      <dgm:spPr/>
    </dgm:pt>
    <dgm:pt modelId="{252F9570-54F5-441C-90BB-F07A7D3B6129}" type="pres">
      <dgm:prSet presAssocID="{8A4B6FD8-5B53-44A3-9C84-E15BDC53747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837C273-FBD0-4CCB-B81C-AB6DB20342D7}" type="pres">
      <dgm:prSet presAssocID="{8A4B6FD8-5B53-44A3-9C84-E15BDC537476}" presName="parentText" presStyleLbl="node1" presStyleIdx="1" presStyleCnt="3" custLinFactX="10456" custLinFactNeighborX="100000" custLinFactNeighborY="483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3FC73-DCC2-446E-A13D-342FA1E0E028}" type="pres">
      <dgm:prSet presAssocID="{8A4B6FD8-5B53-44A3-9C84-E15BDC537476}" presName="negativeSpace" presStyleCnt="0"/>
      <dgm:spPr/>
    </dgm:pt>
    <dgm:pt modelId="{4B31B633-77C9-4754-8049-953DC472D1C8}" type="pres">
      <dgm:prSet presAssocID="{8A4B6FD8-5B53-44A3-9C84-E15BDC537476}" presName="childText" presStyleLbl="conFgAcc1" presStyleIdx="1" presStyleCnt="3">
        <dgm:presLayoutVars>
          <dgm:bulletEnabled val="1"/>
        </dgm:presLayoutVars>
      </dgm:prSet>
      <dgm:spPr/>
    </dgm:pt>
    <dgm:pt modelId="{59F837AD-8502-4A02-8A9D-F866996D82A9}" type="pres">
      <dgm:prSet presAssocID="{555BD56B-78BE-4CF8-8569-F853C1416377}" presName="spaceBetweenRectangles" presStyleCnt="0"/>
      <dgm:spPr/>
    </dgm:pt>
    <dgm:pt modelId="{C8B79820-088D-4877-81AF-BFDA75DD5617}" type="pres">
      <dgm:prSet presAssocID="{C304BAB4-9C9F-43E8-B6B2-9EC468E4A974}" presName="parentLin" presStyleCnt="0"/>
      <dgm:spPr/>
    </dgm:pt>
    <dgm:pt modelId="{2258695A-E412-4A88-8B32-494FC1F52927}" type="pres">
      <dgm:prSet presAssocID="{C304BAB4-9C9F-43E8-B6B2-9EC468E4A97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ED69D22-7B3F-45F5-9F4F-198EAC5F940C}" type="pres">
      <dgm:prSet presAssocID="{C304BAB4-9C9F-43E8-B6B2-9EC468E4A974}" presName="parentText" presStyleLbl="node1" presStyleIdx="2" presStyleCnt="3" custScaleX="90564" custScaleY="122163" custLinFactX="11830" custLinFactNeighborX="100000" custLinFactNeighborY="52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4153A-5269-4BCE-A189-D64A70BAEEE4}" type="pres">
      <dgm:prSet presAssocID="{C304BAB4-9C9F-43E8-B6B2-9EC468E4A974}" presName="negativeSpace" presStyleCnt="0"/>
      <dgm:spPr/>
    </dgm:pt>
    <dgm:pt modelId="{F12DB6ED-633F-4434-BF00-330123D6E8EA}" type="pres">
      <dgm:prSet presAssocID="{C304BAB4-9C9F-43E8-B6B2-9EC468E4A97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DCECD-BFC3-4C2F-88C6-9549D030CCDD}" type="presOf" srcId="{8A4B6FD8-5B53-44A3-9C84-E15BDC537476}" destId="{252F9570-54F5-441C-90BB-F07A7D3B6129}" srcOrd="0" destOrd="0" presId="urn:microsoft.com/office/officeart/2005/8/layout/list1"/>
    <dgm:cxn modelId="{73013C5C-257F-472A-A1E8-343BA81E7E09}" type="presOf" srcId="{DBCDE076-89C4-40E8-9E93-F29466795858}" destId="{F12DB6ED-633F-4434-BF00-330123D6E8EA}" srcOrd="0" destOrd="0" presId="urn:microsoft.com/office/officeart/2005/8/layout/list1"/>
    <dgm:cxn modelId="{1ED66713-7225-46AA-8B51-352F9462CD10}" srcId="{C304BAB4-9C9F-43E8-B6B2-9EC468E4A974}" destId="{DBCDE076-89C4-40E8-9E93-F29466795858}" srcOrd="0" destOrd="0" parTransId="{761A86C2-11B1-4881-8716-6BA15E897C86}" sibTransId="{0E23D100-06D1-4A7A-A1D0-F3806E1C8DD8}"/>
    <dgm:cxn modelId="{766865A4-AEE8-457F-B10C-289C46A0F0F5}" srcId="{8B5D7BFE-E774-41E5-9A1B-C1AD1055BF7C}" destId="{8A4B6FD8-5B53-44A3-9C84-E15BDC537476}" srcOrd="1" destOrd="0" parTransId="{42ABEA73-D1BA-4DF8-B3D2-20F31B444C57}" sibTransId="{555BD56B-78BE-4CF8-8569-F853C1416377}"/>
    <dgm:cxn modelId="{5ACEE953-DED3-4F93-932F-4C0300167F25}" srcId="{8B5D7BFE-E774-41E5-9A1B-C1AD1055BF7C}" destId="{C304BAB4-9C9F-43E8-B6B2-9EC468E4A974}" srcOrd="2" destOrd="0" parTransId="{E2AE7A86-3EF2-4720-BFFB-4B21241A679A}" sibTransId="{CD786621-706B-45BB-9E87-B79931ED2CD5}"/>
    <dgm:cxn modelId="{DF39BC93-EA84-4B27-B562-893866C6617A}" type="presOf" srcId="{EBD00DE9-E1BE-4599-B002-CD93990D06E8}" destId="{673606AF-EDF2-4F36-8AA8-585B60D93EF7}" srcOrd="1" destOrd="0" presId="urn:microsoft.com/office/officeart/2005/8/layout/list1"/>
    <dgm:cxn modelId="{7891EBED-5DA2-4E05-9341-1905F0B7B910}" type="presOf" srcId="{EBD00DE9-E1BE-4599-B002-CD93990D06E8}" destId="{03B9C587-FCA2-4C48-890C-82E36EA9E085}" srcOrd="0" destOrd="0" presId="urn:microsoft.com/office/officeart/2005/8/layout/list1"/>
    <dgm:cxn modelId="{F401E64C-AB7A-40AD-8BC9-2DC7BA0790BB}" srcId="{8B5D7BFE-E774-41E5-9A1B-C1AD1055BF7C}" destId="{EBD00DE9-E1BE-4599-B002-CD93990D06E8}" srcOrd="0" destOrd="0" parTransId="{1116ED9E-A7AC-467E-9FB7-2C92B137516B}" sibTransId="{E479D85B-7CF7-4ECE-8FB9-DDF06FF1AEE2}"/>
    <dgm:cxn modelId="{6224D5E7-436A-428F-8F5B-936211033643}" type="presOf" srcId="{C304BAB4-9C9F-43E8-B6B2-9EC468E4A974}" destId="{AED69D22-7B3F-45F5-9F4F-198EAC5F940C}" srcOrd="1" destOrd="0" presId="urn:microsoft.com/office/officeart/2005/8/layout/list1"/>
    <dgm:cxn modelId="{BAE89409-BFBC-47F3-ABF7-AF0E8DC9ED5D}" type="presOf" srcId="{8A4B6FD8-5B53-44A3-9C84-E15BDC537476}" destId="{7837C273-FBD0-4CCB-B81C-AB6DB20342D7}" srcOrd="1" destOrd="0" presId="urn:microsoft.com/office/officeart/2005/8/layout/list1"/>
    <dgm:cxn modelId="{36F55BF7-8EE6-4FD3-A0F0-D32841068294}" type="presOf" srcId="{C304BAB4-9C9F-43E8-B6B2-9EC468E4A974}" destId="{2258695A-E412-4A88-8B32-494FC1F52927}" srcOrd="0" destOrd="0" presId="urn:microsoft.com/office/officeart/2005/8/layout/list1"/>
    <dgm:cxn modelId="{46FB81CB-10A0-4143-825E-D618E77DEAEE}" type="presOf" srcId="{8B5D7BFE-E774-41E5-9A1B-C1AD1055BF7C}" destId="{CE81E300-D420-46E0-97F0-7BD7B934D9AA}" srcOrd="0" destOrd="0" presId="urn:microsoft.com/office/officeart/2005/8/layout/list1"/>
    <dgm:cxn modelId="{EDE0A5B1-429E-4AF6-B94B-8E4BD62A0B6D}" type="presParOf" srcId="{CE81E300-D420-46E0-97F0-7BD7B934D9AA}" destId="{4B0464CF-1B6C-4110-8D48-2F231515A2F3}" srcOrd="0" destOrd="0" presId="urn:microsoft.com/office/officeart/2005/8/layout/list1"/>
    <dgm:cxn modelId="{B88AA488-C3EA-4318-8F49-2FA46301B995}" type="presParOf" srcId="{4B0464CF-1B6C-4110-8D48-2F231515A2F3}" destId="{03B9C587-FCA2-4C48-890C-82E36EA9E085}" srcOrd="0" destOrd="0" presId="urn:microsoft.com/office/officeart/2005/8/layout/list1"/>
    <dgm:cxn modelId="{D1297665-D91A-498D-BD2C-8DE3386CCEC2}" type="presParOf" srcId="{4B0464CF-1B6C-4110-8D48-2F231515A2F3}" destId="{673606AF-EDF2-4F36-8AA8-585B60D93EF7}" srcOrd="1" destOrd="0" presId="urn:microsoft.com/office/officeart/2005/8/layout/list1"/>
    <dgm:cxn modelId="{0F7D54D7-F756-4153-AD1B-F253D677AD40}" type="presParOf" srcId="{CE81E300-D420-46E0-97F0-7BD7B934D9AA}" destId="{2544E154-DC83-4915-9C15-C160DD55D1ED}" srcOrd="1" destOrd="0" presId="urn:microsoft.com/office/officeart/2005/8/layout/list1"/>
    <dgm:cxn modelId="{695002B1-A2FC-4632-8E81-6038F0FD8155}" type="presParOf" srcId="{CE81E300-D420-46E0-97F0-7BD7B934D9AA}" destId="{4B87BFA2-0FEF-4A76-8D51-F28FE8F7743A}" srcOrd="2" destOrd="0" presId="urn:microsoft.com/office/officeart/2005/8/layout/list1"/>
    <dgm:cxn modelId="{21D88915-813D-4BC0-BDBC-5907B0336CB5}" type="presParOf" srcId="{CE81E300-D420-46E0-97F0-7BD7B934D9AA}" destId="{BE2DC1FB-3B0F-4CC1-9435-38AB3DF7EE7B}" srcOrd="3" destOrd="0" presId="urn:microsoft.com/office/officeart/2005/8/layout/list1"/>
    <dgm:cxn modelId="{ED3A7729-21A8-4B8C-8EA5-9805611C90C7}" type="presParOf" srcId="{CE81E300-D420-46E0-97F0-7BD7B934D9AA}" destId="{4E45722A-3A43-4429-A246-E0F4FB070EB2}" srcOrd="4" destOrd="0" presId="urn:microsoft.com/office/officeart/2005/8/layout/list1"/>
    <dgm:cxn modelId="{B3B7F9BC-79BC-4E94-82A5-3DD29414769A}" type="presParOf" srcId="{4E45722A-3A43-4429-A246-E0F4FB070EB2}" destId="{252F9570-54F5-441C-90BB-F07A7D3B6129}" srcOrd="0" destOrd="0" presId="urn:microsoft.com/office/officeart/2005/8/layout/list1"/>
    <dgm:cxn modelId="{F1B24015-D55A-4BCC-BEE9-5285E54CD27D}" type="presParOf" srcId="{4E45722A-3A43-4429-A246-E0F4FB070EB2}" destId="{7837C273-FBD0-4CCB-B81C-AB6DB20342D7}" srcOrd="1" destOrd="0" presId="urn:microsoft.com/office/officeart/2005/8/layout/list1"/>
    <dgm:cxn modelId="{5D5DC778-D464-47F8-B824-1A39A3BEA638}" type="presParOf" srcId="{CE81E300-D420-46E0-97F0-7BD7B934D9AA}" destId="{E0D3FC73-DCC2-446E-A13D-342FA1E0E028}" srcOrd="5" destOrd="0" presId="urn:microsoft.com/office/officeart/2005/8/layout/list1"/>
    <dgm:cxn modelId="{C4D7EE22-ECC7-4327-9E30-B60B5FAA32EE}" type="presParOf" srcId="{CE81E300-D420-46E0-97F0-7BD7B934D9AA}" destId="{4B31B633-77C9-4754-8049-953DC472D1C8}" srcOrd="6" destOrd="0" presId="urn:microsoft.com/office/officeart/2005/8/layout/list1"/>
    <dgm:cxn modelId="{9E9EE7F4-8396-444B-80B8-7796B93664BF}" type="presParOf" srcId="{CE81E300-D420-46E0-97F0-7BD7B934D9AA}" destId="{59F837AD-8502-4A02-8A9D-F866996D82A9}" srcOrd="7" destOrd="0" presId="urn:microsoft.com/office/officeart/2005/8/layout/list1"/>
    <dgm:cxn modelId="{6F939CB3-85CF-4AE8-87EC-9DA0942CFA81}" type="presParOf" srcId="{CE81E300-D420-46E0-97F0-7BD7B934D9AA}" destId="{C8B79820-088D-4877-81AF-BFDA75DD5617}" srcOrd="8" destOrd="0" presId="urn:microsoft.com/office/officeart/2005/8/layout/list1"/>
    <dgm:cxn modelId="{9EBBB2E4-69C4-4B36-9E71-6F7CD09E2974}" type="presParOf" srcId="{C8B79820-088D-4877-81AF-BFDA75DD5617}" destId="{2258695A-E412-4A88-8B32-494FC1F52927}" srcOrd="0" destOrd="0" presId="urn:microsoft.com/office/officeart/2005/8/layout/list1"/>
    <dgm:cxn modelId="{DAC8C0EC-0324-4BF2-A73F-64000D487016}" type="presParOf" srcId="{C8B79820-088D-4877-81AF-BFDA75DD5617}" destId="{AED69D22-7B3F-45F5-9F4F-198EAC5F940C}" srcOrd="1" destOrd="0" presId="urn:microsoft.com/office/officeart/2005/8/layout/list1"/>
    <dgm:cxn modelId="{779111B2-B775-4A69-87CC-69C539B39DED}" type="presParOf" srcId="{CE81E300-D420-46E0-97F0-7BD7B934D9AA}" destId="{EE64153A-5269-4BCE-A189-D64A70BAEEE4}" srcOrd="9" destOrd="0" presId="urn:microsoft.com/office/officeart/2005/8/layout/list1"/>
    <dgm:cxn modelId="{790513B6-4FA9-4C5B-BFDD-7AEA82E26D28}" type="presParOf" srcId="{CE81E300-D420-46E0-97F0-7BD7B934D9AA}" destId="{F12DB6ED-633F-4434-BF00-330123D6E8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87BFA2-0FEF-4A76-8D51-F28FE8F7743A}">
      <dsp:nvSpPr>
        <dsp:cNvPr id="0" name=""/>
        <dsp:cNvSpPr/>
      </dsp:nvSpPr>
      <dsp:spPr>
        <a:xfrm>
          <a:off x="0" y="1400171"/>
          <a:ext cx="7424766" cy="579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3606AF-EDF2-4F36-8AA8-585B60D93EF7}">
      <dsp:nvSpPr>
        <dsp:cNvPr id="0" name=""/>
        <dsp:cNvSpPr/>
      </dsp:nvSpPr>
      <dsp:spPr>
        <a:xfrm>
          <a:off x="1285910" y="1042981"/>
          <a:ext cx="4653902" cy="10183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47" tIns="0" rIns="196447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Православие - отличительная черта - величественные литургии</a:t>
          </a:r>
          <a:endParaRPr lang="ru-RU" sz="2100" kern="1200" dirty="0"/>
        </a:p>
      </dsp:txBody>
      <dsp:txXfrm>
        <a:off x="1285910" y="1042981"/>
        <a:ext cx="4653902" cy="1018324"/>
      </dsp:txXfrm>
    </dsp:sp>
    <dsp:sp modelId="{4B31B633-77C9-4754-8049-953DC472D1C8}">
      <dsp:nvSpPr>
        <dsp:cNvPr id="0" name=""/>
        <dsp:cNvSpPr/>
      </dsp:nvSpPr>
      <dsp:spPr>
        <a:xfrm>
          <a:off x="0" y="2411259"/>
          <a:ext cx="7424766" cy="579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37C273-FBD0-4CCB-B81C-AB6DB20342D7}">
      <dsp:nvSpPr>
        <dsp:cNvPr id="0" name=""/>
        <dsp:cNvSpPr/>
      </dsp:nvSpPr>
      <dsp:spPr>
        <a:xfrm>
          <a:off x="1285910" y="2400307"/>
          <a:ext cx="5197336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47" tIns="0" rIns="196447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Католичество-глава-Папа Римский</a:t>
          </a:r>
          <a:endParaRPr lang="ru-RU" sz="2100" kern="1200" dirty="0"/>
        </a:p>
      </dsp:txBody>
      <dsp:txXfrm>
        <a:off x="1285910" y="2400307"/>
        <a:ext cx="5197336" cy="678960"/>
      </dsp:txXfrm>
    </dsp:sp>
    <dsp:sp modelId="{F12DB6ED-633F-4434-BF00-330123D6E8EA}">
      <dsp:nvSpPr>
        <dsp:cNvPr id="0" name=""/>
        <dsp:cNvSpPr/>
      </dsp:nvSpPr>
      <dsp:spPr>
        <a:xfrm>
          <a:off x="0" y="3605017"/>
          <a:ext cx="7424766" cy="579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6244" tIns="437388" rIns="57624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0" y="3605017"/>
        <a:ext cx="7424766" cy="579600"/>
      </dsp:txXfrm>
    </dsp:sp>
    <dsp:sp modelId="{AED69D22-7B3F-45F5-9F4F-198EAC5F940C}">
      <dsp:nvSpPr>
        <dsp:cNvPr id="0" name=""/>
        <dsp:cNvSpPr/>
      </dsp:nvSpPr>
      <dsp:spPr>
        <a:xfrm>
          <a:off x="1357321" y="3471873"/>
          <a:ext cx="4706915" cy="82943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47" tIns="0" rIns="196447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Протестантство - различное толкование Священного Писания</a:t>
          </a:r>
          <a:endParaRPr lang="ru-RU" sz="2100" kern="1200" dirty="0"/>
        </a:p>
      </dsp:txBody>
      <dsp:txXfrm>
        <a:off x="1357321" y="3471873"/>
        <a:ext cx="4706915" cy="829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A98BAB9-D8CC-4A02-8F9D-45F38C9D94D5}" type="datetimeFigureOut">
              <a:rPr lang="ru-RU" smtClean="0"/>
              <a:pPr/>
              <a:t>11.03.2011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6AB408-DF5E-4220-9651-33CEF8FA4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AB9-D8CC-4A02-8F9D-45F38C9D94D5}" type="datetimeFigureOut">
              <a:rPr lang="ru-RU" smtClean="0"/>
              <a:pPr/>
              <a:t>11.03.2011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B408-DF5E-4220-9651-33CEF8FA4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AB9-D8CC-4A02-8F9D-45F38C9D94D5}" type="datetimeFigureOut">
              <a:rPr lang="ru-RU" smtClean="0"/>
              <a:pPr/>
              <a:t>11.03.2011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B408-DF5E-4220-9651-33CEF8FA4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98BAB9-D8CC-4A02-8F9D-45F38C9D94D5}" type="datetimeFigureOut">
              <a:rPr lang="ru-RU" smtClean="0"/>
              <a:pPr/>
              <a:t>11.03.2011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6AB408-DF5E-4220-9651-33CEF8FA4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A98BAB9-D8CC-4A02-8F9D-45F38C9D94D5}" type="datetimeFigureOut">
              <a:rPr lang="ru-RU" smtClean="0"/>
              <a:pPr/>
              <a:t>11.03.2011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6AB408-DF5E-4220-9651-33CEF8FA4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AB9-D8CC-4A02-8F9D-45F38C9D94D5}" type="datetimeFigureOut">
              <a:rPr lang="ru-RU" smtClean="0"/>
              <a:pPr/>
              <a:t>11.03.2011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B408-DF5E-4220-9651-33CEF8FA4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AB9-D8CC-4A02-8F9D-45F38C9D94D5}" type="datetimeFigureOut">
              <a:rPr lang="ru-RU" smtClean="0"/>
              <a:pPr/>
              <a:t>11.03.2011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B408-DF5E-4220-9651-33CEF8FA4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98BAB9-D8CC-4A02-8F9D-45F38C9D94D5}" type="datetimeFigureOut">
              <a:rPr lang="ru-RU" smtClean="0"/>
              <a:pPr/>
              <a:t>11.03.2011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6AB408-DF5E-4220-9651-33CEF8FA4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AB9-D8CC-4A02-8F9D-45F38C9D94D5}" type="datetimeFigureOut">
              <a:rPr lang="ru-RU" smtClean="0"/>
              <a:pPr/>
              <a:t>11.03.2011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B408-DF5E-4220-9651-33CEF8FA4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98BAB9-D8CC-4A02-8F9D-45F38C9D94D5}" type="datetimeFigureOut">
              <a:rPr lang="ru-RU" smtClean="0"/>
              <a:pPr/>
              <a:t>11.03.2011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6AB408-DF5E-4220-9651-33CEF8FA4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98BAB9-D8CC-4A02-8F9D-45F38C9D94D5}" type="datetimeFigureOut">
              <a:rPr lang="ru-RU" smtClean="0"/>
              <a:pPr/>
              <a:t>11.03.2011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6AB408-DF5E-4220-9651-33CEF8FA4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98BAB9-D8CC-4A02-8F9D-45F38C9D94D5}" type="datetimeFigureOut">
              <a:rPr lang="ru-RU" smtClean="0"/>
              <a:pPr/>
              <a:t>11.03.2011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6AB408-DF5E-4220-9651-33CEF8FA4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edg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857232"/>
            <a:ext cx="7529538" cy="2286016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solidFill>
                  <a:schemeClr val="tx1"/>
                </a:solidFill>
              </a:rPr>
              <a:t>        </a:t>
            </a:r>
            <a:r>
              <a:rPr lang="ru-RU" sz="3600" cap="none" dirty="0" smtClean="0">
                <a:solidFill>
                  <a:srgbClr val="FF0000"/>
                </a:solidFill>
              </a:rPr>
              <a:t>Презентация</a:t>
            </a:r>
            <a:br>
              <a:rPr lang="ru-RU" sz="3600" cap="none" dirty="0" smtClean="0">
                <a:solidFill>
                  <a:srgbClr val="FF0000"/>
                </a:solidFill>
              </a:rPr>
            </a:br>
            <a:r>
              <a:rPr lang="ru-RU" sz="3600" cap="none" dirty="0" smtClean="0">
                <a:solidFill>
                  <a:srgbClr val="FF0000"/>
                </a:solidFill>
              </a:rPr>
              <a:t> на тему:</a:t>
            </a:r>
            <a:br>
              <a:rPr lang="ru-RU" sz="3600" cap="none" dirty="0" smtClean="0">
                <a:solidFill>
                  <a:srgbClr val="FF0000"/>
                </a:solidFill>
              </a:rPr>
            </a:br>
            <a:r>
              <a:rPr lang="ru-RU" sz="3600" cap="none" dirty="0" smtClean="0">
                <a:solidFill>
                  <a:srgbClr val="FF0000"/>
                </a:solidFill>
              </a:rPr>
              <a:t>«Христианство.»</a:t>
            </a:r>
            <a:endParaRPr lang="ru-RU" sz="4000" cap="none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Выполнили:</a:t>
            </a:r>
          </a:p>
          <a:p>
            <a:pPr algn="ctr"/>
            <a:r>
              <a:rPr lang="ru-RU" dirty="0" err="1" smtClean="0"/>
              <a:t>Липов</a:t>
            </a:r>
            <a:r>
              <a:rPr lang="ru-RU" dirty="0" smtClean="0"/>
              <a:t> Д. Ковалевская Ю. </a:t>
            </a:r>
            <a:r>
              <a:rPr lang="ru-RU" smtClean="0"/>
              <a:t>Петровский А.</a:t>
            </a:r>
            <a:endParaRPr lang="ru-RU" dirty="0" smtClean="0"/>
          </a:p>
          <a:p>
            <a:pPr algn="ctr"/>
            <a:r>
              <a:rPr lang="ru-RU" dirty="0" smtClean="0"/>
              <a:t>Проверила:</a:t>
            </a:r>
          </a:p>
          <a:p>
            <a:pPr algn="ctr"/>
            <a:r>
              <a:rPr lang="ru-RU" dirty="0" err="1" smtClean="0"/>
              <a:t>Жолобова</a:t>
            </a:r>
            <a:r>
              <a:rPr lang="ru-RU" dirty="0" smtClean="0"/>
              <a:t> Т.И.</a:t>
            </a:r>
            <a:endParaRPr lang="ru-RU" dirty="0"/>
          </a:p>
        </p:txBody>
      </p:sp>
      <p:pic>
        <p:nvPicPr>
          <p:cNvPr id="1026" name="Picture 2" descr="C:\Users\USN\Desktop\фОНЫ И АНИМЕ\b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14290"/>
            <a:ext cx="2000264" cy="1785950"/>
          </a:xfrm>
          <a:prstGeom prst="rect">
            <a:avLst/>
          </a:prstGeom>
          <a:noFill/>
        </p:spPr>
      </p:pic>
      <p:pic>
        <p:nvPicPr>
          <p:cNvPr id="5" name="Рисунок 4" descr="SAM_0103.JPG"/>
          <p:cNvPicPr>
            <a:picLocks noChangeAspect="1"/>
          </p:cNvPicPr>
          <p:nvPr/>
        </p:nvPicPr>
        <p:blipFill>
          <a:blip r:embed="rId4" cstate="print"/>
          <a:srcRect l="7447" t="8197" r="5319" b="14754"/>
          <a:stretch>
            <a:fillRect/>
          </a:stretch>
        </p:blipFill>
        <p:spPr>
          <a:xfrm>
            <a:off x="857224" y="1428736"/>
            <a:ext cx="5857916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357298"/>
            <a:ext cx="6396030" cy="1643074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sz="4000" dirty="0" smtClean="0"/>
              <a:t>Спасибо за внимание!!!</a:t>
            </a:r>
            <a:endParaRPr lang="ru-RU" sz="4000" dirty="0"/>
          </a:p>
        </p:txBody>
      </p:sp>
      <p:pic>
        <p:nvPicPr>
          <p:cNvPr id="3074" name="Picture 2" descr="C:\Users\USN\Desktop\Фоны для презентаций\596e4abd58ced42c40b5cfde2b6231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1428750" cy="1922451"/>
          </a:xfrm>
          <a:prstGeom prst="rect">
            <a:avLst/>
          </a:prstGeom>
          <a:noFill/>
        </p:spPr>
      </p:pic>
      <p:pic>
        <p:nvPicPr>
          <p:cNvPr id="3078" name="Picture 6" descr="C:\Users\USN\Desktop\Фоны для презентаций\gbook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000636"/>
            <a:ext cx="1533525" cy="1409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Роль религии</a:t>
            </a:r>
            <a:endParaRPr lang="ru-RU" sz="4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Религия является важнейшей частью духовной культуры человечества. При этом непосредственное влияние религии человека до 20 века было огромно, во многом определял образ жизни, политику, сознание людей.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Основание христианства</a:t>
            </a:r>
            <a:b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</a:br>
            <a:endParaRPr lang="ru-RU" b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7467600" cy="49737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Христианская религия возникла вместе с появлением и учением Иисуса-еврея, жившего в Палестине приблизительно в 4 г. до н.э.-29 г.н.э. За столетия, прошедшие с момента его смерти, миссионеры распространили христианское учение во многих странах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Средиземноморья.В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настоящее время христиане есть во всех странах мира, в том числе и в нашей стране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USN\Desktop\фОНЫ И АНИМЕ\spase0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500702"/>
            <a:ext cx="1076325" cy="1000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-3869092" y="3071810"/>
            <a:ext cx="6309360" cy="7143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86512" y="0"/>
            <a:ext cx="2571768" cy="6858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Крещение    Руси(988 г.)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Эта честь принадлежит князю Владимиру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87" y="1152525"/>
            <a:ext cx="3552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Крещение Руси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8286808" cy="530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Обычаи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По воскресеньям многие христиане ходят в церковь(некоторые этого не делают, но всё равно верят в Бога и соблюдают обычаи).</a:t>
            </a:r>
          </a:p>
          <a:p>
            <a:pPr algn="just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Ритуал, связанный с последним ужином Иисуса(тайной вечерей),называется мессой.</a:t>
            </a:r>
          </a:p>
          <a:p>
            <a:pPr algn="just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Одно из таинство крещение, во время которого человеку дают христианское имя и причисляют его к церкви.</a:t>
            </a:r>
            <a:endParaRPr lang="ru-RU" sz="3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Направления христианства: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600200"/>
          <a:ext cx="7424766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Graphic spid="4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868715">
            <a:off x="-4242972" y="3543683"/>
            <a:ext cx="6309360" cy="502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00760" y="0"/>
            <a:ext cx="3143240" cy="6858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Православные       храмы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Храм Василия Блаженного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857232"/>
            <a:ext cx="40005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-4083406" y="3214686"/>
            <a:ext cx="6309360" cy="4286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43636" y="0"/>
            <a:ext cx="2714644" cy="6858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Храм Покрова  на Нерли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272" y="274638"/>
            <a:ext cx="4067855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</TotalTime>
  <Words>204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     Презентация  на тему: «Христианство.»</vt:lpstr>
      <vt:lpstr>Роль религии</vt:lpstr>
      <vt:lpstr>Основание христианства </vt:lpstr>
      <vt:lpstr>Слайд 4</vt:lpstr>
      <vt:lpstr>Крещение Руси</vt:lpstr>
      <vt:lpstr>Обычаи</vt:lpstr>
      <vt:lpstr>Направления христианства:</vt:lpstr>
      <vt:lpstr>Слайд 8</vt:lpstr>
      <vt:lpstr>Слайд 9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USN</dc:creator>
  <cp:lastModifiedBy>Admin</cp:lastModifiedBy>
  <cp:revision>22</cp:revision>
  <dcterms:created xsi:type="dcterms:W3CDTF">2010-05-09T15:50:27Z</dcterms:created>
  <dcterms:modified xsi:type="dcterms:W3CDTF">2011-03-11T18:08:48Z</dcterms:modified>
</cp:coreProperties>
</file>