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3"/>
  </p:notesMasterIdLst>
  <p:sldIdLst>
    <p:sldId id="257" r:id="rId2"/>
    <p:sldId id="258" r:id="rId3"/>
    <p:sldId id="276" r:id="rId4"/>
    <p:sldId id="277" r:id="rId5"/>
    <p:sldId id="278" r:id="rId6"/>
    <p:sldId id="279" r:id="rId7"/>
    <p:sldId id="280" r:id="rId8"/>
    <p:sldId id="281" r:id="rId9"/>
    <p:sldId id="284" r:id="rId10"/>
    <p:sldId id="290" r:id="rId11"/>
    <p:sldId id="285" r:id="rId12"/>
    <p:sldId id="282" r:id="rId13"/>
    <p:sldId id="271" r:id="rId14"/>
    <p:sldId id="288" r:id="rId15"/>
    <p:sldId id="289" r:id="rId16"/>
    <p:sldId id="291" r:id="rId17"/>
    <p:sldId id="272" r:id="rId18"/>
    <p:sldId id="287" r:id="rId19"/>
    <p:sldId id="273" r:id="rId20"/>
    <p:sldId id="274" r:id="rId21"/>
    <p:sldId id="286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6D6A5B"/>
    <a:srgbClr val="737256"/>
    <a:srgbClr val="CC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9629" autoAdjust="0"/>
    <p:restoredTop sz="94709" autoAdjust="0"/>
  </p:normalViewPr>
  <p:slideViewPr>
    <p:cSldViewPr>
      <p:cViewPr>
        <p:scale>
          <a:sx n="66" d="100"/>
          <a:sy n="66" d="100"/>
        </p:scale>
        <p:origin x="-1512" y="-9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4"/>
  <c:chart>
    <c:autoTitleDeleted val="1"/>
    <c:plotArea>
      <c:layout>
        <c:manualLayout>
          <c:layoutTarget val="inner"/>
          <c:xMode val="edge"/>
          <c:yMode val="edge"/>
          <c:x val="0.14143556579943226"/>
          <c:y val="3.2787775243726142E-2"/>
          <c:w val="0.59433962264151008"/>
          <c:h val="0.83216783216783263"/>
        </c:manualLayout>
      </c:layout>
      <c:barChart>
        <c:barDir val="col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"Я" отдалён от центра</c:v>
                </c:pt>
              </c:strCache>
            </c:strRef>
          </c:tx>
          <c:cat>
            <c:numRef>
              <c:f>Sheet1!$B$1:$C$1</c:f>
              <c:numCache>
                <c:formatCode>General</c:formatCode>
                <c:ptCount val="2"/>
                <c:pt idx="0">
                  <c:v>2008</c:v>
                </c:pt>
                <c:pt idx="1">
                  <c:v>2009</c:v>
                </c:pt>
              </c:numCache>
            </c:numRef>
          </c:cat>
          <c:val>
            <c:numRef>
              <c:f>Sheet1!$B$2:$C$2</c:f>
              <c:numCache>
                <c:formatCode>General</c:formatCode>
                <c:ptCount val="2"/>
                <c:pt idx="0">
                  <c:v>37</c:v>
                </c:pt>
                <c:pt idx="1">
                  <c:v>12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"Я"- в центре</c:v>
                </c:pt>
              </c:strCache>
            </c:strRef>
          </c:tx>
          <c:cat>
            <c:numRef>
              <c:f>Sheet1!$B$1:$C$1</c:f>
              <c:numCache>
                <c:formatCode>General</c:formatCode>
                <c:ptCount val="2"/>
                <c:pt idx="0">
                  <c:v>2008</c:v>
                </c:pt>
                <c:pt idx="1">
                  <c:v>2009</c:v>
                </c:pt>
              </c:numCache>
            </c:numRef>
          </c:cat>
          <c:val>
            <c:numRef>
              <c:f>Sheet1!$B$3:$C$3</c:f>
              <c:numCache>
                <c:formatCode>General</c:formatCode>
                <c:ptCount val="2"/>
                <c:pt idx="0">
                  <c:v>63</c:v>
                </c:pt>
                <c:pt idx="1">
                  <c:v>88</c:v>
                </c:pt>
              </c:numCache>
            </c:numRef>
          </c:val>
        </c:ser>
        <c:overlap val="100"/>
        <c:axId val="77640448"/>
        <c:axId val="77641984"/>
      </c:barChart>
      <c:catAx>
        <c:axId val="77640448"/>
        <c:scaling>
          <c:orientation val="minMax"/>
        </c:scaling>
        <c:axPos val="b"/>
        <c:numFmt formatCode="General" sourceLinked="1"/>
        <c:tickLblPos val="low"/>
        <c:txPr>
          <a:bodyPr rot="0" vert="horz"/>
          <a:lstStyle/>
          <a:p>
            <a:pPr>
              <a:defRPr/>
            </a:pPr>
            <a:endParaRPr lang="ru-RU"/>
          </a:p>
        </c:txPr>
        <c:crossAx val="77641984"/>
        <c:crosses val="autoZero"/>
        <c:auto val="1"/>
        <c:lblAlgn val="ctr"/>
        <c:lblOffset val="100"/>
        <c:tickLblSkip val="1"/>
        <c:tickMarkSkip val="1"/>
      </c:catAx>
      <c:valAx>
        <c:axId val="77641984"/>
        <c:scaling>
          <c:orientation val="minMax"/>
        </c:scaling>
        <c:axPos val="l"/>
        <c:majorGridlines/>
        <c:numFmt formatCode="0%" sourceLinked="1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776404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938992994101249"/>
          <c:y val="0.33765937026586496"/>
          <c:w val="0.2429899253298565"/>
          <c:h val="0.29565223138435887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0"/>
  <c:chart>
    <c:autoTitleDeleted val="1"/>
    <c:plotArea>
      <c:layout>
        <c:manualLayout>
          <c:layoutTarget val="inner"/>
          <c:xMode val="edge"/>
          <c:yMode val="edge"/>
          <c:x val="9.2657342657342781E-2"/>
          <c:y val="7.6433121019108347E-2"/>
          <c:w val="0.70279720279720281"/>
          <c:h val="0.45541401273885374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2008/2009</c:v>
                </c:pt>
              </c:strCache>
            </c:strRef>
          </c:tx>
          <c:cat>
            <c:strRef>
              <c:f>Sheet1!$B$1:$H$1</c:f>
              <c:strCache>
                <c:ptCount val="7"/>
                <c:pt idx="0">
                  <c:v>чуткость</c:v>
                </c:pt>
                <c:pt idx="1">
                  <c:v>сообр-ность</c:v>
                </c:pt>
                <c:pt idx="2">
                  <c:v>дружелюбие</c:v>
                </c:pt>
                <c:pt idx="3">
                  <c:v>трудолюбие</c:v>
                </c:pt>
                <c:pt idx="4">
                  <c:v>отзывчивость</c:v>
                </c:pt>
                <c:pt idx="5">
                  <c:v>общительность</c:v>
                </c:pt>
                <c:pt idx="6">
                  <c:v>стремление к ЗОЖ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82</c:v>
                </c:pt>
                <c:pt idx="1">
                  <c:v>72</c:v>
                </c:pt>
                <c:pt idx="2">
                  <c:v>70</c:v>
                </c:pt>
                <c:pt idx="3">
                  <c:v>75</c:v>
                </c:pt>
                <c:pt idx="4">
                  <c:v>89</c:v>
                </c:pt>
                <c:pt idx="5">
                  <c:v>83</c:v>
                </c:pt>
                <c:pt idx="6">
                  <c:v>79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2009/2010</c:v>
                </c:pt>
              </c:strCache>
            </c:strRef>
          </c:tx>
          <c:cat>
            <c:strRef>
              <c:f>Sheet1!$B$1:$H$1</c:f>
              <c:strCache>
                <c:ptCount val="7"/>
                <c:pt idx="0">
                  <c:v>чуткость</c:v>
                </c:pt>
                <c:pt idx="1">
                  <c:v>сообр-ность</c:v>
                </c:pt>
                <c:pt idx="2">
                  <c:v>дружелюбие</c:v>
                </c:pt>
                <c:pt idx="3">
                  <c:v>трудолюбие</c:v>
                </c:pt>
                <c:pt idx="4">
                  <c:v>отзывчивость</c:v>
                </c:pt>
                <c:pt idx="5">
                  <c:v>общительность</c:v>
                </c:pt>
                <c:pt idx="6">
                  <c:v>стремление к ЗОЖ</c:v>
                </c:pt>
              </c:strCache>
            </c:strRef>
          </c:cat>
          <c:val>
            <c:numRef>
              <c:f>Sheet1!$B$3:$H$3</c:f>
              <c:numCache>
                <c:formatCode>General</c:formatCode>
                <c:ptCount val="7"/>
                <c:pt idx="0">
                  <c:v>98</c:v>
                </c:pt>
                <c:pt idx="1">
                  <c:v>83</c:v>
                </c:pt>
                <c:pt idx="2">
                  <c:v>98</c:v>
                </c:pt>
                <c:pt idx="3">
                  <c:v>90</c:v>
                </c:pt>
                <c:pt idx="4">
                  <c:v>97</c:v>
                </c:pt>
                <c:pt idx="5">
                  <c:v>98</c:v>
                </c:pt>
                <c:pt idx="6">
                  <c:v>95</c:v>
                </c:pt>
              </c:numCache>
            </c:numRef>
          </c:val>
        </c:ser>
        <c:axId val="78283520"/>
        <c:axId val="78285056"/>
      </c:barChart>
      <c:catAx>
        <c:axId val="78283520"/>
        <c:scaling>
          <c:orientation val="minMax"/>
        </c:scaling>
        <c:axPos val="b"/>
        <c:numFmt formatCode="General" sourceLinked="1"/>
        <c:tickLblPos val="nextTo"/>
        <c:txPr>
          <a:bodyPr rot="-2700000" vert="horz"/>
          <a:lstStyle/>
          <a:p>
            <a:pPr>
              <a:defRPr/>
            </a:pPr>
            <a:endParaRPr lang="ru-RU"/>
          </a:p>
        </c:txPr>
        <c:crossAx val="78285056"/>
        <c:crosses val="autoZero"/>
        <c:auto val="1"/>
        <c:lblAlgn val="ctr"/>
        <c:lblOffset val="100"/>
        <c:tickLblSkip val="1"/>
        <c:tickMarkSkip val="1"/>
      </c:catAx>
      <c:valAx>
        <c:axId val="78285056"/>
        <c:scaling>
          <c:orientation val="minMax"/>
        </c:scaling>
        <c:axPos val="l"/>
        <c:majorGridlines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782835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63932373038236"/>
          <c:y val="0.2261146496815287"/>
          <c:w val="0.20065750519468725"/>
          <c:h val="0.57064226366613702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27FA8A4-9C68-49F7-BC52-BE009806B6A5}" type="datetimeFigureOut">
              <a:rPr lang="ru-RU"/>
              <a:pPr>
                <a:defRPr/>
              </a:pPr>
              <a:t>20.01.2011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D81501E-BF9E-496C-9613-2AC8E0F073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C9D4BB8-D2B9-47FE-A4AE-79823B54B7B5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B667B2-8FD8-4540-96A3-F2DD28A7BDEB}" type="slidenum">
              <a:rPr lang="ru-RU" smtClean="0"/>
              <a:pPr/>
              <a:t>20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2136FFB-6805-4EA1-9E5B-30C611337459}" type="datetimeFigureOut">
              <a:rPr lang="ru-RU"/>
              <a:pPr>
                <a:defRPr/>
              </a:pPr>
              <a:t>20.01.2011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BC46994-FCCF-4E32-8664-FB9D679CED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0E015-E438-4A83-B9D2-AF47A683C20E}" type="datetimeFigureOut">
              <a:rPr lang="ru-RU"/>
              <a:pPr>
                <a:defRPr/>
              </a:pPr>
              <a:t>20.01.2011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FD692-BC4C-48E5-A354-564C06FEFB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FC0B9-A7D0-4502-9A28-36ADE0AF8CD1}" type="datetimeFigureOut">
              <a:rPr lang="ru-RU"/>
              <a:pPr>
                <a:defRPr/>
              </a:pPr>
              <a:t>20.01.2011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FFBDB-4FD8-4734-9089-E9A97C56CC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0F707-2DE7-41BE-BFCC-79D96838EA94}" type="datetimeFigureOut">
              <a:rPr lang="ru-RU"/>
              <a:pPr>
                <a:defRPr/>
              </a:pPr>
              <a:t>20.01.2011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A1627-DE1B-465F-B144-3803E930FA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3C689DA-FC9B-429A-A604-A0A4F1A94443}" type="datetimeFigureOut">
              <a:rPr lang="ru-RU"/>
              <a:pPr>
                <a:defRPr/>
              </a:pPr>
              <a:t>20.01.2011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11B6F1A-DEAC-4891-9586-9D199A000D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2C09E-1016-490D-839A-35DDF58ECE74}" type="datetimeFigureOut">
              <a:rPr lang="ru-RU"/>
              <a:pPr>
                <a:defRPr/>
              </a:pPr>
              <a:t>20.01.2011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F7A9D-42C2-46B5-8268-457819D34F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B1C4F-C364-4515-A00D-1106BC9961BF}" type="datetimeFigureOut">
              <a:rPr lang="ru-RU"/>
              <a:pPr>
                <a:defRPr/>
              </a:pPr>
              <a:t>20.01.2011</a:t>
            </a:fld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6E897-8B61-4ED2-BAEE-B5CF3C9E14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FAA16-A90A-40DC-9A3D-381BD089DB06}" type="datetimeFigureOut">
              <a:rPr lang="ru-RU"/>
              <a:pPr>
                <a:defRPr/>
              </a:pPr>
              <a:t>20.01.2011</a:t>
            </a:fld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E9F58-4855-4999-9229-1193AF0092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32D7084-D6EF-4110-8B94-8A1DBC6C8E8A}" type="datetimeFigureOut">
              <a:rPr lang="ru-RU"/>
              <a:pPr>
                <a:defRPr/>
              </a:pPr>
              <a:t>20.01.2011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77DF841-9939-4290-87EF-8BC47C59E6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86C3D-F9F5-4E59-92FC-98E414C7C581}" type="datetimeFigureOut">
              <a:rPr lang="ru-RU"/>
              <a:pPr>
                <a:defRPr/>
              </a:pPr>
              <a:t>20.01.2011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4A0E6-7E37-4B34-8761-690D1D9037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15E2BA1-56CC-40D8-8B65-3C79F6BDA453}" type="datetimeFigureOut">
              <a:rPr lang="ru-RU"/>
              <a:pPr>
                <a:defRPr/>
              </a:pPr>
              <a:t>20.01.2011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2E078D6-284F-4CDC-B431-DC85E3830C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9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040FD4A1-C140-4EC0-ADA0-154535AFE40B}" type="datetimeFigureOut">
              <a:rPr lang="ru-RU"/>
              <a:pPr>
                <a:defRPr/>
              </a:pPr>
              <a:t>20.01.2011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C7776F1B-8DFA-4052-A753-0EACFCF49C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82" r:id="rId2"/>
    <p:sldLayoutId id="2147484190" r:id="rId3"/>
    <p:sldLayoutId id="2147484183" r:id="rId4"/>
    <p:sldLayoutId id="2147484184" r:id="rId5"/>
    <p:sldLayoutId id="2147484185" r:id="rId6"/>
    <p:sldLayoutId id="2147484191" r:id="rId7"/>
    <p:sldLayoutId id="2147484186" r:id="rId8"/>
    <p:sldLayoutId id="2147484192" r:id="rId9"/>
    <p:sldLayoutId id="2147484187" r:id="rId10"/>
    <p:sldLayoutId id="214748418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66047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66047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66047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66047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66047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66047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66047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66047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66047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93F35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93F35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D5AD6E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.bin"/><Relationship Id="rId5" Type="http://schemas.openxmlformats.org/officeDocument/2006/relationships/slide" Target="slide13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i1185rp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5583238"/>
            <a:ext cx="17272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57188" y="357188"/>
            <a:ext cx="8501062" cy="6143625"/>
          </a:xfrm>
        </p:spPr>
        <p:txBody>
          <a:bodyPr lIns="91440" tIns="45720"/>
          <a:lstStyle/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b="1" dirty="0" smtClean="0">
                <a:latin typeface="Century Schoolbook" pitchFamily="18" charset="0"/>
              </a:rPr>
              <a:t>Муниципальное образовательное учреждение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b="1" dirty="0" smtClean="0">
                <a:latin typeface="Century Schoolbook" pitchFamily="18" charset="0"/>
              </a:rPr>
              <a:t>«Средняя общеобразовательная школа № 29»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b="1" dirty="0" smtClean="0">
                <a:latin typeface="Century Schoolbook" pitchFamily="18" charset="0"/>
              </a:rPr>
              <a:t>г. Ставрополя с углубленным изучением отдельных предметов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b="1" dirty="0" smtClean="0">
              <a:solidFill>
                <a:srgbClr val="660066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ru-RU" sz="1400" b="1" dirty="0" smtClean="0">
              <a:latin typeface="Century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ru-RU" sz="1400" b="1" dirty="0" smtClean="0">
              <a:latin typeface="Century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ru-RU" sz="1400" b="1" dirty="0" smtClean="0">
              <a:latin typeface="Century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Школьный театр </a:t>
            </a:r>
            <a:b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как средство развития творческой индивидуальности, инициативы и формирования личности</a:t>
            </a:r>
            <a:endParaRPr lang="ru-RU" sz="3600" b="1" dirty="0" smtClean="0">
              <a:solidFill>
                <a:schemeClr val="accent3">
                  <a:lumMod val="50000"/>
                </a:schemeClr>
              </a:solidFill>
              <a:latin typeface="Century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ru-RU" sz="1200" b="1" dirty="0" smtClean="0">
              <a:latin typeface="Century" pitchFamily="18" charset="0"/>
            </a:endParaRPr>
          </a:p>
          <a:p>
            <a:pPr algn="r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ru-RU" sz="2000" b="1" dirty="0" smtClean="0">
                <a:latin typeface="Century" pitchFamily="18" charset="0"/>
              </a:rPr>
              <a:t>учитель</a:t>
            </a:r>
            <a:r>
              <a:rPr lang="en-US" sz="2000" b="1" dirty="0" smtClean="0">
                <a:latin typeface="Century" pitchFamily="18" charset="0"/>
              </a:rPr>
              <a:t> </a:t>
            </a:r>
            <a:r>
              <a:rPr lang="ru-RU" sz="2000" b="1" dirty="0" smtClean="0">
                <a:latin typeface="Century" pitchFamily="18" charset="0"/>
              </a:rPr>
              <a:t>физики</a:t>
            </a:r>
            <a:endParaRPr lang="ru-RU" sz="1050" b="1" dirty="0" smtClean="0"/>
          </a:p>
          <a:p>
            <a:pPr algn="r" eaLnBrk="1" hangingPunct="1">
              <a:lnSpc>
                <a:spcPct val="80000"/>
              </a:lnSpc>
              <a:buNone/>
              <a:defRPr/>
            </a:pPr>
            <a:r>
              <a:rPr lang="ru-RU" sz="3200" b="1" i="1" dirty="0" err="1" smtClean="0">
                <a:latin typeface="Century Schoolbook" pitchFamily="18" charset="0"/>
              </a:rPr>
              <a:t>Булах</a:t>
            </a:r>
            <a:r>
              <a:rPr lang="ru-RU" sz="3200" b="1" i="1" dirty="0" smtClean="0">
                <a:latin typeface="Century Schoolbook" pitchFamily="18" charset="0"/>
              </a:rPr>
              <a:t>   Ольга   </a:t>
            </a:r>
            <a:r>
              <a:rPr lang="ru-RU" sz="3200" b="1" i="1" dirty="0" smtClean="0">
                <a:latin typeface="Century Schoolbook" pitchFamily="18" charset="0"/>
              </a:rPr>
              <a:t>Петровна</a:t>
            </a:r>
          </a:p>
          <a:p>
            <a:pPr algn="r" eaLnBrk="1" hangingPunct="1">
              <a:lnSpc>
                <a:spcPct val="80000"/>
              </a:lnSpc>
              <a:buNone/>
              <a:defRPr/>
            </a:pPr>
            <a:r>
              <a:rPr lang="ru-RU" sz="2400" dirty="0" smtClean="0">
                <a:latin typeface="Century" pitchFamily="18" charset="0"/>
              </a:rPr>
              <a:t>229-760-340</a:t>
            </a:r>
            <a:endParaRPr lang="ru-RU" sz="2400" i="1" dirty="0" smtClean="0">
              <a:latin typeface="Century" pitchFamily="18" charset="0"/>
            </a:endParaRPr>
          </a:p>
          <a:p>
            <a:pPr algn="r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ru-RU" sz="4000" i="1" dirty="0" smtClean="0"/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ru-RU" b="1" dirty="0" smtClean="0"/>
              <a:t>		</a:t>
            </a:r>
            <a:endParaRPr lang="ru-RU" dirty="0" smtClean="0"/>
          </a:p>
        </p:txBody>
      </p:sp>
      <p:sp>
        <p:nvSpPr>
          <p:cNvPr id="4" name="5-конечная звезда 3"/>
          <p:cNvSpPr/>
          <p:nvPr/>
        </p:nvSpPr>
        <p:spPr>
          <a:xfrm>
            <a:off x="571500" y="3786188"/>
            <a:ext cx="142875" cy="14287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6356350" y="2000250"/>
            <a:ext cx="142875" cy="14287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 flipH="1" flipV="1">
            <a:off x="5570538" y="1785938"/>
            <a:ext cx="285750" cy="29527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 rot="1970284" flipV="1">
            <a:off x="6667500" y="2232025"/>
            <a:ext cx="171450" cy="14287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1970284" flipV="1">
            <a:off x="7953375" y="2232025"/>
            <a:ext cx="171450" cy="14287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 rot="1970284" flipH="1">
            <a:off x="7194550" y="2119313"/>
            <a:ext cx="252413" cy="261937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flipH="1" flipV="1">
            <a:off x="1427163" y="1714500"/>
            <a:ext cx="285750" cy="214313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flipH="1" flipV="1">
            <a:off x="2713038" y="1714500"/>
            <a:ext cx="285750" cy="214313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1998663" y="1928813"/>
            <a:ext cx="285750" cy="228600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 flipH="1" flipV="1">
            <a:off x="2784475" y="2143125"/>
            <a:ext cx="285750" cy="214313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 flipH="1" flipV="1">
            <a:off x="4141788" y="1857375"/>
            <a:ext cx="285750" cy="214313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3284538" y="2057400"/>
            <a:ext cx="285750" cy="228600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 flipH="1" flipV="1">
            <a:off x="1143000" y="3357563"/>
            <a:ext cx="285750" cy="214312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5-конечная звезда 16"/>
          <p:cNvSpPr/>
          <p:nvPr/>
        </p:nvSpPr>
        <p:spPr>
          <a:xfrm flipH="1" flipV="1">
            <a:off x="7427913" y="1500188"/>
            <a:ext cx="285750" cy="214312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5-конечная звезда 17"/>
          <p:cNvSpPr/>
          <p:nvPr/>
        </p:nvSpPr>
        <p:spPr>
          <a:xfrm>
            <a:off x="2500313" y="4929188"/>
            <a:ext cx="285750" cy="228600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5-конечная звезда 18"/>
          <p:cNvSpPr/>
          <p:nvPr/>
        </p:nvSpPr>
        <p:spPr>
          <a:xfrm>
            <a:off x="5070475" y="2000250"/>
            <a:ext cx="142875" cy="14287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785786" y="571480"/>
            <a:ext cx="750099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Задачи: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 способствовать развитию мотивов единения и общности детей в коллективе;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 создавать условие для реализации индивидуальности и творческой самобытности каждой личности;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 создать социально- культурную среду для позитивного развития личности.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5-конечная звезда 3"/>
          <p:cNvSpPr/>
          <p:nvPr/>
        </p:nvSpPr>
        <p:spPr>
          <a:xfrm flipH="1" flipV="1">
            <a:off x="642944" y="5219700"/>
            <a:ext cx="136525" cy="138113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 flipH="1" flipV="1">
            <a:off x="1928819" y="5219700"/>
            <a:ext cx="136525" cy="138113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1143006" y="5153025"/>
            <a:ext cx="136525" cy="136525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 flipH="1" flipV="1">
            <a:off x="2000256" y="5648325"/>
            <a:ext cx="136525" cy="138113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2500319" y="5581650"/>
            <a:ext cx="136525" cy="136525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7000881" y="5581650"/>
            <a:ext cx="71438" cy="66675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flipH="1" flipV="1">
            <a:off x="1785944" y="6438900"/>
            <a:ext cx="136525" cy="138113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857256" y="6224588"/>
            <a:ext cx="136525" cy="136525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 flipH="1" flipV="1">
            <a:off x="1071569" y="6010275"/>
            <a:ext cx="214312" cy="214313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 flipH="1" flipV="1">
            <a:off x="2357444" y="6010275"/>
            <a:ext cx="214312" cy="214313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1571631" y="5948363"/>
            <a:ext cx="214313" cy="228600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 flipH="1" flipV="1">
            <a:off x="2857506" y="6367463"/>
            <a:ext cx="214313" cy="214312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>
            <a:off x="7929569" y="5081588"/>
            <a:ext cx="142875" cy="142875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5-конечная звезда 16"/>
          <p:cNvSpPr/>
          <p:nvPr/>
        </p:nvSpPr>
        <p:spPr>
          <a:xfrm flipH="1" flipV="1">
            <a:off x="7429506" y="4938713"/>
            <a:ext cx="142875" cy="152400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5-конечная звезда 17"/>
          <p:cNvSpPr/>
          <p:nvPr/>
        </p:nvSpPr>
        <p:spPr>
          <a:xfrm>
            <a:off x="7358069" y="6296025"/>
            <a:ext cx="142875" cy="142875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5-конечная звезда 18"/>
          <p:cNvSpPr/>
          <p:nvPr/>
        </p:nvSpPr>
        <p:spPr>
          <a:xfrm>
            <a:off x="6286506" y="5724525"/>
            <a:ext cx="142875" cy="142875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5-конечная звезда 19"/>
          <p:cNvSpPr/>
          <p:nvPr/>
        </p:nvSpPr>
        <p:spPr>
          <a:xfrm flipH="1" flipV="1">
            <a:off x="5500694" y="5653088"/>
            <a:ext cx="428625" cy="428625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5-конечная звезда 20"/>
          <p:cNvSpPr/>
          <p:nvPr/>
        </p:nvSpPr>
        <p:spPr>
          <a:xfrm>
            <a:off x="5929319" y="5010150"/>
            <a:ext cx="71437" cy="66675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5-конечная звезда 21"/>
          <p:cNvSpPr/>
          <p:nvPr/>
        </p:nvSpPr>
        <p:spPr>
          <a:xfrm flipH="1" flipV="1">
            <a:off x="7500944" y="5510213"/>
            <a:ext cx="71437" cy="71437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5-конечная звезда 22"/>
          <p:cNvSpPr/>
          <p:nvPr/>
        </p:nvSpPr>
        <p:spPr>
          <a:xfrm>
            <a:off x="6643694" y="5081588"/>
            <a:ext cx="142875" cy="142875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5-конечная звезда 23"/>
          <p:cNvSpPr/>
          <p:nvPr/>
        </p:nvSpPr>
        <p:spPr>
          <a:xfrm>
            <a:off x="4643444" y="5010150"/>
            <a:ext cx="71437" cy="66675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5-конечная звезда 24"/>
          <p:cNvSpPr/>
          <p:nvPr/>
        </p:nvSpPr>
        <p:spPr>
          <a:xfrm>
            <a:off x="4929194" y="5367338"/>
            <a:ext cx="428625" cy="401637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5-конечная звезда 25"/>
          <p:cNvSpPr/>
          <p:nvPr/>
        </p:nvSpPr>
        <p:spPr>
          <a:xfrm flipH="1" flipV="1">
            <a:off x="5500694" y="5153025"/>
            <a:ext cx="71437" cy="71438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5-конечная звезда 26"/>
          <p:cNvSpPr/>
          <p:nvPr/>
        </p:nvSpPr>
        <p:spPr>
          <a:xfrm flipV="1">
            <a:off x="3929069" y="6153150"/>
            <a:ext cx="282575" cy="280988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5-конечная звезда 27"/>
          <p:cNvSpPr/>
          <p:nvPr/>
        </p:nvSpPr>
        <p:spPr>
          <a:xfrm flipV="1">
            <a:off x="8215319" y="5862638"/>
            <a:ext cx="139700" cy="138112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5-конечная звезда 28"/>
          <p:cNvSpPr/>
          <p:nvPr/>
        </p:nvSpPr>
        <p:spPr>
          <a:xfrm flipH="1">
            <a:off x="8715381" y="5795963"/>
            <a:ext cx="139700" cy="136525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5-конечная звезда 29"/>
          <p:cNvSpPr/>
          <p:nvPr/>
        </p:nvSpPr>
        <p:spPr>
          <a:xfrm flipV="1">
            <a:off x="4500562" y="6286520"/>
            <a:ext cx="139700" cy="142876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5-конечная звезда 30"/>
          <p:cNvSpPr/>
          <p:nvPr/>
        </p:nvSpPr>
        <p:spPr>
          <a:xfrm flipH="1">
            <a:off x="5214942" y="6286520"/>
            <a:ext cx="139700" cy="136525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2"/>
          <p:cNvSpPr>
            <a:spLocks noChangeArrowheads="1"/>
          </p:cNvSpPr>
          <p:nvPr/>
        </p:nvSpPr>
        <p:spPr bwMode="auto">
          <a:xfrm>
            <a:off x="642938" y="714375"/>
            <a:ext cx="8072437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 dirty="0">
                <a:latin typeface="Calibri" pitchFamily="34" charset="0"/>
              </a:rPr>
              <a:t>Переживая важные ситуации, ребёнок по-новому осознаёт проблемы, свою реакцию, отношения к событиям, ценностям, к конкретным людям. Он открывает новые возможности построения отношений и самореализации. В условиях драматической импровизации ребёнок получает возможность улучшить самого себя. Театр превращается в средство, помогающее детям отыскать потерянные, скрытые области своего «я» и выразить их.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14313" y="0"/>
          <a:ext cx="8715375" cy="6415088"/>
        </p:xfrm>
        <a:graphic>
          <a:graphicData uri="http://schemas.openxmlformats.org/presentationml/2006/ole">
            <p:oleObj spid="_x0000_s1026" name="Документ" r:id="rId3" imgW="6655030" imgH="4983997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1"/>
          <p:cNvGrpSpPr>
            <a:grpSpLocks/>
          </p:cNvGrpSpPr>
          <p:nvPr/>
        </p:nvGrpSpPr>
        <p:grpSpPr bwMode="auto">
          <a:xfrm>
            <a:off x="7072313" y="785813"/>
            <a:ext cx="1571625" cy="5000625"/>
            <a:chOff x="4128" y="2041"/>
            <a:chExt cx="595" cy="2638"/>
          </a:xfrm>
        </p:grpSpPr>
        <p:grpSp>
          <p:nvGrpSpPr>
            <p:cNvPr id="19496" name="Group 22"/>
            <p:cNvGrpSpPr>
              <a:grpSpLocks/>
            </p:cNvGrpSpPr>
            <p:nvPr/>
          </p:nvGrpSpPr>
          <p:grpSpPr bwMode="auto">
            <a:xfrm>
              <a:off x="4128" y="2400"/>
              <a:ext cx="499" cy="2279"/>
              <a:chOff x="5045" y="2065"/>
              <a:chExt cx="499" cy="2279"/>
            </a:xfrm>
          </p:grpSpPr>
          <p:sp>
            <p:nvSpPr>
              <p:cNvPr id="19531" name="Freeform 23"/>
              <p:cNvSpPr>
                <a:spLocks/>
              </p:cNvSpPr>
              <p:nvPr/>
            </p:nvSpPr>
            <p:spPr bwMode="auto">
              <a:xfrm>
                <a:off x="5188" y="3107"/>
                <a:ext cx="143" cy="363"/>
              </a:xfrm>
              <a:custGeom>
                <a:avLst/>
                <a:gdLst>
                  <a:gd name="T0" fmla="*/ 67 w 143"/>
                  <a:gd name="T1" fmla="*/ 0 h 727"/>
                  <a:gd name="T2" fmla="*/ 89 w 143"/>
                  <a:gd name="T3" fmla="*/ 0 h 727"/>
                  <a:gd name="T4" fmla="*/ 118 w 143"/>
                  <a:gd name="T5" fmla="*/ 0 h 727"/>
                  <a:gd name="T6" fmla="*/ 140 w 143"/>
                  <a:gd name="T7" fmla="*/ 0 h 727"/>
                  <a:gd name="T8" fmla="*/ 139 w 143"/>
                  <a:gd name="T9" fmla="*/ 0 h 727"/>
                  <a:gd name="T10" fmla="*/ 116 w 143"/>
                  <a:gd name="T11" fmla="*/ 0 h 727"/>
                  <a:gd name="T12" fmla="*/ 84 w 143"/>
                  <a:gd name="T13" fmla="*/ 0 h 727"/>
                  <a:gd name="T14" fmla="*/ 56 w 143"/>
                  <a:gd name="T15" fmla="*/ 0 h 727"/>
                  <a:gd name="T16" fmla="*/ 40 w 143"/>
                  <a:gd name="T17" fmla="*/ 0 h 727"/>
                  <a:gd name="T18" fmla="*/ 28 w 143"/>
                  <a:gd name="T19" fmla="*/ 0 h 727"/>
                  <a:gd name="T20" fmla="*/ 18 w 143"/>
                  <a:gd name="T21" fmla="*/ 0 h 727"/>
                  <a:gd name="T22" fmla="*/ 12 w 143"/>
                  <a:gd name="T23" fmla="*/ 0 h 727"/>
                  <a:gd name="T24" fmla="*/ 15 w 143"/>
                  <a:gd name="T25" fmla="*/ 0 h 727"/>
                  <a:gd name="T26" fmla="*/ 37 w 143"/>
                  <a:gd name="T27" fmla="*/ 0 h 727"/>
                  <a:gd name="T28" fmla="*/ 40 w 143"/>
                  <a:gd name="T29" fmla="*/ 0 h 727"/>
                  <a:gd name="T30" fmla="*/ 38 w 143"/>
                  <a:gd name="T31" fmla="*/ 0 h 727"/>
                  <a:gd name="T32" fmla="*/ 31 w 143"/>
                  <a:gd name="T33" fmla="*/ 0 h 727"/>
                  <a:gd name="T34" fmla="*/ 18 w 143"/>
                  <a:gd name="T35" fmla="*/ 0 h 727"/>
                  <a:gd name="T36" fmla="*/ 7 w 143"/>
                  <a:gd name="T37" fmla="*/ 0 h 727"/>
                  <a:gd name="T38" fmla="*/ 1 w 143"/>
                  <a:gd name="T39" fmla="*/ 0 h 727"/>
                  <a:gd name="T40" fmla="*/ 1 w 143"/>
                  <a:gd name="T41" fmla="*/ 0 h 727"/>
                  <a:gd name="T42" fmla="*/ 7 w 143"/>
                  <a:gd name="T43" fmla="*/ 0 h 727"/>
                  <a:gd name="T44" fmla="*/ 18 w 143"/>
                  <a:gd name="T45" fmla="*/ 0 h 727"/>
                  <a:gd name="T46" fmla="*/ 37 w 143"/>
                  <a:gd name="T47" fmla="*/ 0 h 727"/>
                  <a:gd name="T48" fmla="*/ 72 w 143"/>
                  <a:gd name="T49" fmla="*/ 0 h 727"/>
                  <a:gd name="T50" fmla="*/ 103 w 143"/>
                  <a:gd name="T51" fmla="*/ 0 h 727"/>
                  <a:gd name="T52" fmla="*/ 119 w 143"/>
                  <a:gd name="T53" fmla="*/ 0 h 727"/>
                  <a:gd name="T54" fmla="*/ 127 w 143"/>
                  <a:gd name="T55" fmla="*/ 0 h 727"/>
                  <a:gd name="T56" fmla="*/ 127 w 143"/>
                  <a:gd name="T57" fmla="*/ 0 h 727"/>
                  <a:gd name="T58" fmla="*/ 111 w 143"/>
                  <a:gd name="T59" fmla="*/ 0 h 727"/>
                  <a:gd name="T60" fmla="*/ 86 w 143"/>
                  <a:gd name="T61" fmla="*/ 0 h 727"/>
                  <a:gd name="T62" fmla="*/ 66 w 143"/>
                  <a:gd name="T63" fmla="*/ 0 h 727"/>
                  <a:gd name="T64" fmla="*/ 64 w 143"/>
                  <a:gd name="T65" fmla="*/ 0 h 72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3"/>
                  <a:gd name="T100" fmla="*/ 0 h 727"/>
                  <a:gd name="T101" fmla="*/ 143 w 143"/>
                  <a:gd name="T102" fmla="*/ 727 h 72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3" h="727">
                    <a:moveTo>
                      <a:pt x="64" y="727"/>
                    </a:moveTo>
                    <a:lnTo>
                      <a:pt x="67" y="721"/>
                    </a:lnTo>
                    <a:lnTo>
                      <a:pt x="77" y="702"/>
                    </a:lnTo>
                    <a:lnTo>
                      <a:pt x="89" y="675"/>
                    </a:lnTo>
                    <a:lnTo>
                      <a:pt x="104" y="639"/>
                    </a:lnTo>
                    <a:lnTo>
                      <a:pt x="118" y="600"/>
                    </a:lnTo>
                    <a:lnTo>
                      <a:pt x="131" y="556"/>
                    </a:lnTo>
                    <a:lnTo>
                      <a:pt x="140" y="513"/>
                    </a:lnTo>
                    <a:lnTo>
                      <a:pt x="143" y="471"/>
                    </a:lnTo>
                    <a:lnTo>
                      <a:pt x="139" y="423"/>
                    </a:lnTo>
                    <a:lnTo>
                      <a:pt x="129" y="379"/>
                    </a:lnTo>
                    <a:lnTo>
                      <a:pt x="116" y="339"/>
                    </a:lnTo>
                    <a:lnTo>
                      <a:pt x="100" y="301"/>
                    </a:lnTo>
                    <a:lnTo>
                      <a:pt x="84" y="270"/>
                    </a:lnTo>
                    <a:lnTo>
                      <a:pt x="68" y="243"/>
                    </a:lnTo>
                    <a:lnTo>
                      <a:pt x="56" y="222"/>
                    </a:lnTo>
                    <a:lnTo>
                      <a:pt x="47" y="207"/>
                    </a:lnTo>
                    <a:lnTo>
                      <a:pt x="40" y="195"/>
                    </a:lnTo>
                    <a:lnTo>
                      <a:pt x="34" y="183"/>
                    </a:lnTo>
                    <a:lnTo>
                      <a:pt x="28" y="170"/>
                    </a:lnTo>
                    <a:lnTo>
                      <a:pt x="23" y="156"/>
                    </a:lnTo>
                    <a:lnTo>
                      <a:pt x="18" y="143"/>
                    </a:lnTo>
                    <a:lnTo>
                      <a:pt x="14" y="128"/>
                    </a:lnTo>
                    <a:lnTo>
                      <a:pt x="12" y="113"/>
                    </a:lnTo>
                    <a:lnTo>
                      <a:pt x="11" y="96"/>
                    </a:lnTo>
                    <a:lnTo>
                      <a:pt x="15" y="65"/>
                    </a:lnTo>
                    <a:lnTo>
                      <a:pt x="26" y="39"/>
                    </a:lnTo>
                    <a:lnTo>
                      <a:pt x="37" y="21"/>
                    </a:lnTo>
                    <a:lnTo>
                      <a:pt x="41" y="15"/>
                    </a:lnTo>
                    <a:lnTo>
                      <a:pt x="40" y="11"/>
                    </a:lnTo>
                    <a:lnTo>
                      <a:pt x="39" y="5"/>
                    </a:lnTo>
                    <a:lnTo>
                      <a:pt x="38" y="2"/>
                    </a:lnTo>
                    <a:lnTo>
                      <a:pt x="38" y="0"/>
                    </a:lnTo>
                    <a:lnTo>
                      <a:pt x="31" y="9"/>
                    </a:lnTo>
                    <a:lnTo>
                      <a:pt x="24" y="20"/>
                    </a:lnTo>
                    <a:lnTo>
                      <a:pt x="18" y="32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4" y="72"/>
                    </a:lnTo>
                    <a:lnTo>
                      <a:pt x="1" y="86"/>
                    </a:lnTo>
                    <a:lnTo>
                      <a:pt x="0" y="98"/>
                    </a:lnTo>
                    <a:lnTo>
                      <a:pt x="1" y="116"/>
                    </a:lnTo>
                    <a:lnTo>
                      <a:pt x="2" y="134"/>
                    </a:lnTo>
                    <a:lnTo>
                      <a:pt x="7" y="150"/>
                    </a:lnTo>
                    <a:lnTo>
                      <a:pt x="11" y="167"/>
                    </a:lnTo>
                    <a:lnTo>
                      <a:pt x="18" y="185"/>
                    </a:lnTo>
                    <a:lnTo>
                      <a:pt x="26" y="202"/>
                    </a:lnTo>
                    <a:lnTo>
                      <a:pt x="37" y="222"/>
                    </a:lnTo>
                    <a:lnTo>
                      <a:pt x="49" y="241"/>
                    </a:lnTo>
                    <a:lnTo>
                      <a:pt x="72" y="280"/>
                    </a:lnTo>
                    <a:lnTo>
                      <a:pt x="90" y="315"/>
                    </a:lnTo>
                    <a:lnTo>
                      <a:pt x="103" y="348"/>
                    </a:lnTo>
                    <a:lnTo>
                      <a:pt x="113" y="376"/>
                    </a:lnTo>
                    <a:lnTo>
                      <a:pt x="119" y="403"/>
                    </a:lnTo>
                    <a:lnTo>
                      <a:pt x="124" y="427"/>
                    </a:lnTo>
                    <a:lnTo>
                      <a:pt x="127" y="450"/>
                    </a:lnTo>
                    <a:lnTo>
                      <a:pt x="128" y="471"/>
                    </a:lnTo>
                    <a:lnTo>
                      <a:pt x="127" y="504"/>
                    </a:lnTo>
                    <a:lnTo>
                      <a:pt x="120" y="538"/>
                    </a:lnTo>
                    <a:lnTo>
                      <a:pt x="111" y="576"/>
                    </a:lnTo>
                    <a:lnTo>
                      <a:pt x="99" y="610"/>
                    </a:lnTo>
                    <a:lnTo>
                      <a:pt x="86" y="640"/>
                    </a:lnTo>
                    <a:lnTo>
                      <a:pt x="75" y="666"/>
                    </a:lnTo>
                    <a:lnTo>
                      <a:pt x="66" y="682"/>
                    </a:lnTo>
                    <a:lnTo>
                      <a:pt x="61" y="688"/>
                    </a:lnTo>
                    <a:lnTo>
                      <a:pt x="64" y="7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32" name="Freeform 24"/>
              <p:cNvSpPr>
                <a:spLocks/>
              </p:cNvSpPr>
              <p:nvPr/>
            </p:nvSpPr>
            <p:spPr bwMode="auto">
              <a:xfrm>
                <a:off x="5205" y="2888"/>
                <a:ext cx="133" cy="420"/>
              </a:xfrm>
              <a:custGeom>
                <a:avLst/>
                <a:gdLst>
                  <a:gd name="T0" fmla="*/ 116 w 133"/>
                  <a:gd name="T1" fmla="*/ 1 h 839"/>
                  <a:gd name="T2" fmla="*/ 118 w 133"/>
                  <a:gd name="T3" fmla="*/ 1 h 839"/>
                  <a:gd name="T4" fmla="*/ 121 w 133"/>
                  <a:gd name="T5" fmla="*/ 1 h 839"/>
                  <a:gd name="T6" fmla="*/ 124 w 133"/>
                  <a:gd name="T7" fmla="*/ 1 h 839"/>
                  <a:gd name="T8" fmla="*/ 125 w 133"/>
                  <a:gd name="T9" fmla="*/ 1 h 839"/>
                  <a:gd name="T10" fmla="*/ 126 w 133"/>
                  <a:gd name="T11" fmla="*/ 1 h 839"/>
                  <a:gd name="T12" fmla="*/ 129 w 133"/>
                  <a:gd name="T13" fmla="*/ 1 h 839"/>
                  <a:gd name="T14" fmla="*/ 132 w 133"/>
                  <a:gd name="T15" fmla="*/ 1 h 839"/>
                  <a:gd name="T16" fmla="*/ 133 w 133"/>
                  <a:gd name="T17" fmla="*/ 1 h 839"/>
                  <a:gd name="T18" fmla="*/ 127 w 133"/>
                  <a:gd name="T19" fmla="*/ 1 h 839"/>
                  <a:gd name="T20" fmla="*/ 113 w 133"/>
                  <a:gd name="T21" fmla="*/ 1 h 839"/>
                  <a:gd name="T22" fmla="*/ 94 w 133"/>
                  <a:gd name="T23" fmla="*/ 1 h 839"/>
                  <a:gd name="T24" fmla="*/ 72 w 133"/>
                  <a:gd name="T25" fmla="*/ 1 h 839"/>
                  <a:gd name="T26" fmla="*/ 49 w 133"/>
                  <a:gd name="T27" fmla="*/ 1 h 839"/>
                  <a:gd name="T28" fmla="*/ 30 w 133"/>
                  <a:gd name="T29" fmla="*/ 1 h 839"/>
                  <a:gd name="T30" fmla="*/ 16 w 133"/>
                  <a:gd name="T31" fmla="*/ 1 h 839"/>
                  <a:gd name="T32" fmla="*/ 10 w 133"/>
                  <a:gd name="T33" fmla="*/ 1 h 839"/>
                  <a:gd name="T34" fmla="*/ 15 w 133"/>
                  <a:gd name="T35" fmla="*/ 1 h 839"/>
                  <a:gd name="T36" fmla="*/ 26 w 133"/>
                  <a:gd name="T37" fmla="*/ 1 h 839"/>
                  <a:gd name="T38" fmla="*/ 36 w 133"/>
                  <a:gd name="T39" fmla="*/ 1 h 839"/>
                  <a:gd name="T40" fmla="*/ 41 w 133"/>
                  <a:gd name="T41" fmla="*/ 1 h 839"/>
                  <a:gd name="T42" fmla="*/ 41 w 133"/>
                  <a:gd name="T43" fmla="*/ 1 h 839"/>
                  <a:gd name="T44" fmla="*/ 42 w 133"/>
                  <a:gd name="T45" fmla="*/ 1 h 839"/>
                  <a:gd name="T46" fmla="*/ 41 w 133"/>
                  <a:gd name="T47" fmla="*/ 1 h 839"/>
                  <a:gd name="T48" fmla="*/ 36 w 133"/>
                  <a:gd name="T49" fmla="*/ 0 h 839"/>
                  <a:gd name="T50" fmla="*/ 35 w 133"/>
                  <a:gd name="T51" fmla="*/ 1 h 839"/>
                  <a:gd name="T52" fmla="*/ 31 w 133"/>
                  <a:gd name="T53" fmla="*/ 1 h 839"/>
                  <a:gd name="T54" fmla="*/ 24 w 133"/>
                  <a:gd name="T55" fmla="*/ 1 h 839"/>
                  <a:gd name="T56" fmla="*/ 18 w 133"/>
                  <a:gd name="T57" fmla="*/ 1 h 839"/>
                  <a:gd name="T58" fmla="*/ 11 w 133"/>
                  <a:gd name="T59" fmla="*/ 1 h 839"/>
                  <a:gd name="T60" fmla="*/ 5 w 133"/>
                  <a:gd name="T61" fmla="*/ 1 h 839"/>
                  <a:gd name="T62" fmla="*/ 1 w 133"/>
                  <a:gd name="T63" fmla="*/ 1 h 839"/>
                  <a:gd name="T64" fmla="*/ 0 w 133"/>
                  <a:gd name="T65" fmla="*/ 1 h 839"/>
                  <a:gd name="T66" fmla="*/ 5 w 133"/>
                  <a:gd name="T67" fmla="*/ 1 h 839"/>
                  <a:gd name="T68" fmla="*/ 18 w 133"/>
                  <a:gd name="T69" fmla="*/ 1 h 839"/>
                  <a:gd name="T70" fmla="*/ 36 w 133"/>
                  <a:gd name="T71" fmla="*/ 1 h 839"/>
                  <a:gd name="T72" fmla="*/ 58 w 133"/>
                  <a:gd name="T73" fmla="*/ 1 h 839"/>
                  <a:gd name="T74" fmla="*/ 80 w 133"/>
                  <a:gd name="T75" fmla="*/ 1 h 839"/>
                  <a:gd name="T76" fmla="*/ 98 w 133"/>
                  <a:gd name="T77" fmla="*/ 1 h 839"/>
                  <a:gd name="T78" fmla="*/ 111 w 133"/>
                  <a:gd name="T79" fmla="*/ 1 h 839"/>
                  <a:gd name="T80" fmla="*/ 116 w 133"/>
                  <a:gd name="T81" fmla="*/ 1 h 839"/>
                  <a:gd name="T82" fmla="*/ 116 w 133"/>
                  <a:gd name="T83" fmla="*/ 1 h 839"/>
                  <a:gd name="T84" fmla="*/ 116 w 133"/>
                  <a:gd name="T85" fmla="*/ 1 h 839"/>
                  <a:gd name="T86" fmla="*/ 116 w 133"/>
                  <a:gd name="T87" fmla="*/ 1 h 839"/>
                  <a:gd name="T88" fmla="*/ 116 w 133"/>
                  <a:gd name="T89" fmla="*/ 1 h 83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33"/>
                  <a:gd name="T136" fmla="*/ 0 h 839"/>
                  <a:gd name="T137" fmla="*/ 133 w 133"/>
                  <a:gd name="T138" fmla="*/ 839 h 83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33" h="839">
                    <a:moveTo>
                      <a:pt x="116" y="802"/>
                    </a:moveTo>
                    <a:lnTo>
                      <a:pt x="118" y="806"/>
                    </a:lnTo>
                    <a:lnTo>
                      <a:pt x="121" y="818"/>
                    </a:lnTo>
                    <a:lnTo>
                      <a:pt x="124" y="832"/>
                    </a:lnTo>
                    <a:lnTo>
                      <a:pt x="125" y="839"/>
                    </a:lnTo>
                    <a:lnTo>
                      <a:pt x="126" y="832"/>
                    </a:lnTo>
                    <a:lnTo>
                      <a:pt x="129" y="812"/>
                    </a:lnTo>
                    <a:lnTo>
                      <a:pt x="132" y="788"/>
                    </a:lnTo>
                    <a:lnTo>
                      <a:pt x="133" y="763"/>
                    </a:lnTo>
                    <a:lnTo>
                      <a:pt x="127" y="694"/>
                    </a:lnTo>
                    <a:lnTo>
                      <a:pt x="113" y="634"/>
                    </a:lnTo>
                    <a:lnTo>
                      <a:pt x="94" y="576"/>
                    </a:lnTo>
                    <a:lnTo>
                      <a:pt x="72" y="519"/>
                    </a:lnTo>
                    <a:lnTo>
                      <a:pt x="49" y="460"/>
                    </a:lnTo>
                    <a:lnTo>
                      <a:pt x="30" y="394"/>
                    </a:lnTo>
                    <a:lnTo>
                      <a:pt x="16" y="319"/>
                    </a:lnTo>
                    <a:lnTo>
                      <a:pt x="10" y="231"/>
                    </a:lnTo>
                    <a:lnTo>
                      <a:pt x="15" y="166"/>
                    </a:lnTo>
                    <a:lnTo>
                      <a:pt x="26" y="103"/>
                    </a:lnTo>
                    <a:lnTo>
                      <a:pt x="36" y="54"/>
                    </a:lnTo>
                    <a:lnTo>
                      <a:pt x="41" y="34"/>
                    </a:lnTo>
                    <a:lnTo>
                      <a:pt x="41" y="28"/>
                    </a:lnTo>
                    <a:lnTo>
                      <a:pt x="42" y="16"/>
                    </a:lnTo>
                    <a:lnTo>
                      <a:pt x="41" y="6"/>
                    </a:lnTo>
                    <a:lnTo>
                      <a:pt x="36" y="0"/>
                    </a:lnTo>
                    <a:lnTo>
                      <a:pt x="35" y="6"/>
                    </a:lnTo>
                    <a:lnTo>
                      <a:pt x="31" y="22"/>
                    </a:lnTo>
                    <a:lnTo>
                      <a:pt x="24" y="46"/>
                    </a:lnTo>
                    <a:lnTo>
                      <a:pt x="18" y="78"/>
                    </a:lnTo>
                    <a:lnTo>
                      <a:pt x="11" y="114"/>
                    </a:lnTo>
                    <a:lnTo>
                      <a:pt x="5" y="153"/>
                    </a:lnTo>
                    <a:lnTo>
                      <a:pt x="1" y="192"/>
                    </a:lnTo>
                    <a:lnTo>
                      <a:pt x="0" y="231"/>
                    </a:lnTo>
                    <a:lnTo>
                      <a:pt x="5" y="316"/>
                    </a:lnTo>
                    <a:lnTo>
                      <a:pt x="18" y="391"/>
                    </a:lnTo>
                    <a:lnTo>
                      <a:pt x="36" y="460"/>
                    </a:lnTo>
                    <a:lnTo>
                      <a:pt x="58" y="523"/>
                    </a:lnTo>
                    <a:lnTo>
                      <a:pt x="80" y="582"/>
                    </a:lnTo>
                    <a:lnTo>
                      <a:pt x="98" y="637"/>
                    </a:lnTo>
                    <a:lnTo>
                      <a:pt x="111" y="691"/>
                    </a:lnTo>
                    <a:lnTo>
                      <a:pt x="116" y="745"/>
                    </a:lnTo>
                    <a:lnTo>
                      <a:pt x="116" y="760"/>
                    </a:lnTo>
                    <a:lnTo>
                      <a:pt x="116" y="778"/>
                    </a:lnTo>
                    <a:lnTo>
                      <a:pt x="116" y="794"/>
                    </a:lnTo>
                    <a:lnTo>
                      <a:pt x="116" y="8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33" name="Freeform 25"/>
              <p:cNvSpPr>
                <a:spLocks/>
              </p:cNvSpPr>
              <p:nvPr/>
            </p:nvSpPr>
            <p:spPr bwMode="auto">
              <a:xfrm>
                <a:off x="5159" y="2528"/>
                <a:ext cx="128" cy="573"/>
              </a:xfrm>
              <a:custGeom>
                <a:avLst/>
                <a:gdLst>
                  <a:gd name="T0" fmla="*/ 91 w 128"/>
                  <a:gd name="T1" fmla="*/ 1 h 1145"/>
                  <a:gd name="T2" fmla="*/ 96 w 128"/>
                  <a:gd name="T3" fmla="*/ 1 h 1145"/>
                  <a:gd name="T4" fmla="*/ 109 w 128"/>
                  <a:gd name="T5" fmla="*/ 1 h 1145"/>
                  <a:gd name="T6" fmla="*/ 122 w 128"/>
                  <a:gd name="T7" fmla="*/ 1 h 1145"/>
                  <a:gd name="T8" fmla="*/ 128 w 128"/>
                  <a:gd name="T9" fmla="*/ 1 h 1145"/>
                  <a:gd name="T10" fmla="*/ 115 w 128"/>
                  <a:gd name="T11" fmla="*/ 1 h 1145"/>
                  <a:gd name="T12" fmla="*/ 85 w 128"/>
                  <a:gd name="T13" fmla="*/ 1 h 1145"/>
                  <a:gd name="T14" fmla="*/ 55 w 128"/>
                  <a:gd name="T15" fmla="*/ 1 h 1145"/>
                  <a:gd name="T16" fmla="*/ 41 w 128"/>
                  <a:gd name="T17" fmla="*/ 1 h 1145"/>
                  <a:gd name="T18" fmla="*/ 51 w 128"/>
                  <a:gd name="T19" fmla="*/ 1 h 1145"/>
                  <a:gd name="T20" fmla="*/ 61 w 128"/>
                  <a:gd name="T21" fmla="*/ 1 h 1145"/>
                  <a:gd name="T22" fmla="*/ 76 w 128"/>
                  <a:gd name="T23" fmla="*/ 1 h 1145"/>
                  <a:gd name="T24" fmla="*/ 90 w 128"/>
                  <a:gd name="T25" fmla="*/ 1 h 1145"/>
                  <a:gd name="T26" fmla="*/ 92 w 128"/>
                  <a:gd name="T27" fmla="*/ 1 h 1145"/>
                  <a:gd name="T28" fmla="*/ 100 w 128"/>
                  <a:gd name="T29" fmla="*/ 1 h 1145"/>
                  <a:gd name="T30" fmla="*/ 112 w 128"/>
                  <a:gd name="T31" fmla="*/ 1 h 1145"/>
                  <a:gd name="T32" fmla="*/ 113 w 128"/>
                  <a:gd name="T33" fmla="*/ 1 h 1145"/>
                  <a:gd name="T34" fmla="*/ 120 w 128"/>
                  <a:gd name="T35" fmla="*/ 1 h 1145"/>
                  <a:gd name="T36" fmla="*/ 127 w 128"/>
                  <a:gd name="T37" fmla="*/ 1 h 1145"/>
                  <a:gd name="T38" fmla="*/ 117 w 128"/>
                  <a:gd name="T39" fmla="*/ 1 h 1145"/>
                  <a:gd name="T40" fmla="*/ 101 w 128"/>
                  <a:gd name="T41" fmla="*/ 1 h 1145"/>
                  <a:gd name="T42" fmla="*/ 94 w 128"/>
                  <a:gd name="T43" fmla="*/ 1 h 1145"/>
                  <a:gd name="T44" fmla="*/ 97 w 128"/>
                  <a:gd name="T45" fmla="*/ 1 h 1145"/>
                  <a:gd name="T46" fmla="*/ 101 w 128"/>
                  <a:gd name="T47" fmla="*/ 1 h 1145"/>
                  <a:gd name="T48" fmla="*/ 100 w 128"/>
                  <a:gd name="T49" fmla="*/ 0 h 1145"/>
                  <a:gd name="T50" fmla="*/ 93 w 128"/>
                  <a:gd name="T51" fmla="*/ 1 h 1145"/>
                  <a:gd name="T52" fmla="*/ 81 w 128"/>
                  <a:gd name="T53" fmla="*/ 1 h 1145"/>
                  <a:gd name="T54" fmla="*/ 72 w 128"/>
                  <a:gd name="T55" fmla="*/ 1 h 1145"/>
                  <a:gd name="T56" fmla="*/ 62 w 128"/>
                  <a:gd name="T57" fmla="*/ 1 h 1145"/>
                  <a:gd name="T58" fmla="*/ 54 w 128"/>
                  <a:gd name="T59" fmla="*/ 1 h 1145"/>
                  <a:gd name="T60" fmla="*/ 44 w 128"/>
                  <a:gd name="T61" fmla="*/ 1 h 1145"/>
                  <a:gd name="T62" fmla="*/ 35 w 128"/>
                  <a:gd name="T63" fmla="*/ 1 h 1145"/>
                  <a:gd name="T64" fmla="*/ 28 w 128"/>
                  <a:gd name="T65" fmla="*/ 0 h 1145"/>
                  <a:gd name="T66" fmla="*/ 11 w 128"/>
                  <a:gd name="T67" fmla="*/ 1 h 1145"/>
                  <a:gd name="T68" fmla="*/ 0 w 128"/>
                  <a:gd name="T69" fmla="*/ 1 h 1145"/>
                  <a:gd name="T70" fmla="*/ 8 w 128"/>
                  <a:gd name="T71" fmla="*/ 1 h 1145"/>
                  <a:gd name="T72" fmla="*/ 15 w 128"/>
                  <a:gd name="T73" fmla="*/ 1 h 1145"/>
                  <a:gd name="T74" fmla="*/ 16 w 128"/>
                  <a:gd name="T75" fmla="*/ 1 h 1145"/>
                  <a:gd name="T76" fmla="*/ 16 w 128"/>
                  <a:gd name="T77" fmla="*/ 1 h 1145"/>
                  <a:gd name="T78" fmla="*/ 13 w 128"/>
                  <a:gd name="T79" fmla="*/ 1 h 1145"/>
                  <a:gd name="T80" fmla="*/ 18 w 128"/>
                  <a:gd name="T81" fmla="*/ 1 h 1145"/>
                  <a:gd name="T82" fmla="*/ 29 w 128"/>
                  <a:gd name="T83" fmla="*/ 1 h 1145"/>
                  <a:gd name="T84" fmla="*/ 40 w 128"/>
                  <a:gd name="T85" fmla="*/ 1 h 1145"/>
                  <a:gd name="T86" fmla="*/ 50 w 128"/>
                  <a:gd name="T87" fmla="*/ 1 h 1145"/>
                  <a:gd name="T88" fmla="*/ 53 w 128"/>
                  <a:gd name="T89" fmla="*/ 1 h 1145"/>
                  <a:gd name="T90" fmla="*/ 49 w 128"/>
                  <a:gd name="T91" fmla="*/ 1 h 1145"/>
                  <a:gd name="T92" fmla="*/ 44 w 128"/>
                  <a:gd name="T93" fmla="*/ 1 h 1145"/>
                  <a:gd name="T94" fmla="*/ 47 w 128"/>
                  <a:gd name="T95" fmla="*/ 1 h 1145"/>
                  <a:gd name="T96" fmla="*/ 47 w 128"/>
                  <a:gd name="T97" fmla="*/ 1 h 1145"/>
                  <a:gd name="T98" fmla="*/ 39 w 128"/>
                  <a:gd name="T99" fmla="*/ 1 h 1145"/>
                  <a:gd name="T100" fmla="*/ 34 w 128"/>
                  <a:gd name="T101" fmla="*/ 1 h 1145"/>
                  <a:gd name="T102" fmla="*/ 47 w 128"/>
                  <a:gd name="T103" fmla="*/ 1 h 1145"/>
                  <a:gd name="T104" fmla="*/ 77 w 128"/>
                  <a:gd name="T105" fmla="*/ 1 h 1145"/>
                  <a:gd name="T106" fmla="*/ 106 w 128"/>
                  <a:gd name="T107" fmla="*/ 1 h 1145"/>
                  <a:gd name="T108" fmla="*/ 119 w 128"/>
                  <a:gd name="T109" fmla="*/ 1 h 1145"/>
                  <a:gd name="T110" fmla="*/ 110 w 128"/>
                  <a:gd name="T111" fmla="*/ 1 h 1145"/>
                  <a:gd name="T112" fmla="*/ 88 w 128"/>
                  <a:gd name="T113" fmla="*/ 1 h 114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28"/>
                  <a:gd name="T172" fmla="*/ 0 h 1145"/>
                  <a:gd name="T173" fmla="*/ 128 w 128"/>
                  <a:gd name="T174" fmla="*/ 1145 h 114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28" h="1145">
                    <a:moveTo>
                      <a:pt x="88" y="1129"/>
                    </a:moveTo>
                    <a:lnTo>
                      <a:pt x="91" y="1145"/>
                    </a:lnTo>
                    <a:lnTo>
                      <a:pt x="92" y="1142"/>
                    </a:lnTo>
                    <a:lnTo>
                      <a:pt x="96" y="1133"/>
                    </a:lnTo>
                    <a:lnTo>
                      <a:pt x="103" y="1118"/>
                    </a:lnTo>
                    <a:lnTo>
                      <a:pt x="109" y="1096"/>
                    </a:lnTo>
                    <a:lnTo>
                      <a:pt x="116" y="1069"/>
                    </a:lnTo>
                    <a:lnTo>
                      <a:pt x="122" y="1034"/>
                    </a:lnTo>
                    <a:lnTo>
                      <a:pt x="127" y="992"/>
                    </a:lnTo>
                    <a:lnTo>
                      <a:pt x="128" y="944"/>
                    </a:lnTo>
                    <a:lnTo>
                      <a:pt x="125" y="872"/>
                    </a:lnTo>
                    <a:lnTo>
                      <a:pt x="115" y="791"/>
                    </a:lnTo>
                    <a:lnTo>
                      <a:pt x="101" y="704"/>
                    </a:lnTo>
                    <a:lnTo>
                      <a:pt x="85" y="616"/>
                    </a:lnTo>
                    <a:lnTo>
                      <a:pt x="68" y="529"/>
                    </a:lnTo>
                    <a:lnTo>
                      <a:pt x="55" y="447"/>
                    </a:lnTo>
                    <a:lnTo>
                      <a:pt x="44" y="370"/>
                    </a:lnTo>
                    <a:lnTo>
                      <a:pt x="41" y="306"/>
                    </a:lnTo>
                    <a:lnTo>
                      <a:pt x="44" y="250"/>
                    </a:lnTo>
                    <a:lnTo>
                      <a:pt x="51" y="199"/>
                    </a:lnTo>
                    <a:lnTo>
                      <a:pt x="57" y="163"/>
                    </a:lnTo>
                    <a:lnTo>
                      <a:pt x="61" y="150"/>
                    </a:lnTo>
                    <a:lnTo>
                      <a:pt x="65" y="147"/>
                    </a:lnTo>
                    <a:lnTo>
                      <a:pt x="76" y="136"/>
                    </a:lnTo>
                    <a:lnTo>
                      <a:pt x="86" y="120"/>
                    </a:lnTo>
                    <a:lnTo>
                      <a:pt x="90" y="97"/>
                    </a:lnTo>
                    <a:lnTo>
                      <a:pt x="91" y="88"/>
                    </a:lnTo>
                    <a:lnTo>
                      <a:pt x="92" y="82"/>
                    </a:lnTo>
                    <a:lnTo>
                      <a:pt x="95" y="78"/>
                    </a:lnTo>
                    <a:lnTo>
                      <a:pt x="100" y="76"/>
                    </a:lnTo>
                    <a:lnTo>
                      <a:pt x="106" y="79"/>
                    </a:lnTo>
                    <a:lnTo>
                      <a:pt x="112" y="87"/>
                    </a:lnTo>
                    <a:lnTo>
                      <a:pt x="114" y="99"/>
                    </a:lnTo>
                    <a:lnTo>
                      <a:pt x="113" y="115"/>
                    </a:lnTo>
                    <a:lnTo>
                      <a:pt x="115" y="115"/>
                    </a:lnTo>
                    <a:lnTo>
                      <a:pt x="120" y="111"/>
                    </a:lnTo>
                    <a:lnTo>
                      <a:pt x="125" y="103"/>
                    </a:lnTo>
                    <a:lnTo>
                      <a:pt x="127" y="90"/>
                    </a:lnTo>
                    <a:lnTo>
                      <a:pt x="125" y="73"/>
                    </a:lnTo>
                    <a:lnTo>
                      <a:pt x="117" y="61"/>
                    </a:lnTo>
                    <a:lnTo>
                      <a:pt x="109" y="54"/>
                    </a:lnTo>
                    <a:lnTo>
                      <a:pt x="101" y="51"/>
                    </a:lnTo>
                    <a:lnTo>
                      <a:pt x="96" y="48"/>
                    </a:lnTo>
                    <a:lnTo>
                      <a:pt x="94" y="42"/>
                    </a:lnTo>
                    <a:lnTo>
                      <a:pt x="95" y="36"/>
                    </a:lnTo>
                    <a:lnTo>
                      <a:pt x="97" y="31"/>
                    </a:lnTo>
                    <a:lnTo>
                      <a:pt x="100" y="25"/>
                    </a:lnTo>
                    <a:lnTo>
                      <a:pt x="101" y="15"/>
                    </a:lnTo>
                    <a:lnTo>
                      <a:pt x="100" y="4"/>
                    </a:lnTo>
                    <a:lnTo>
                      <a:pt x="100" y="0"/>
                    </a:lnTo>
                    <a:lnTo>
                      <a:pt x="97" y="0"/>
                    </a:lnTo>
                    <a:lnTo>
                      <a:pt x="93" y="3"/>
                    </a:lnTo>
                    <a:lnTo>
                      <a:pt x="87" y="7"/>
                    </a:lnTo>
                    <a:lnTo>
                      <a:pt x="81" y="16"/>
                    </a:lnTo>
                    <a:lnTo>
                      <a:pt x="76" y="25"/>
                    </a:lnTo>
                    <a:lnTo>
                      <a:pt x="72" y="30"/>
                    </a:lnTo>
                    <a:lnTo>
                      <a:pt x="67" y="28"/>
                    </a:lnTo>
                    <a:lnTo>
                      <a:pt x="62" y="21"/>
                    </a:lnTo>
                    <a:lnTo>
                      <a:pt x="59" y="15"/>
                    </a:lnTo>
                    <a:lnTo>
                      <a:pt x="54" y="10"/>
                    </a:lnTo>
                    <a:lnTo>
                      <a:pt x="50" y="7"/>
                    </a:lnTo>
                    <a:lnTo>
                      <a:pt x="44" y="4"/>
                    </a:lnTo>
                    <a:lnTo>
                      <a:pt x="40" y="3"/>
                    </a:lnTo>
                    <a:lnTo>
                      <a:pt x="35" y="1"/>
                    </a:lnTo>
                    <a:lnTo>
                      <a:pt x="31" y="0"/>
                    </a:lnTo>
                    <a:lnTo>
                      <a:pt x="28" y="0"/>
                    </a:lnTo>
                    <a:lnTo>
                      <a:pt x="21" y="1"/>
                    </a:lnTo>
                    <a:lnTo>
                      <a:pt x="11" y="7"/>
                    </a:lnTo>
                    <a:lnTo>
                      <a:pt x="3" y="18"/>
                    </a:lnTo>
                    <a:lnTo>
                      <a:pt x="0" y="33"/>
                    </a:lnTo>
                    <a:lnTo>
                      <a:pt x="2" y="43"/>
                    </a:lnTo>
                    <a:lnTo>
                      <a:pt x="8" y="46"/>
                    </a:lnTo>
                    <a:lnTo>
                      <a:pt x="13" y="46"/>
                    </a:lnTo>
                    <a:lnTo>
                      <a:pt x="15" y="45"/>
                    </a:lnTo>
                    <a:lnTo>
                      <a:pt x="15" y="43"/>
                    </a:lnTo>
                    <a:lnTo>
                      <a:pt x="16" y="42"/>
                    </a:lnTo>
                    <a:lnTo>
                      <a:pt x="16" y="39"/>
                    </a:lnTo>
                    <a:lnTo>
                      <a:pt x="16" y="36"/>
                    </a:lnTo>
                    <a:lnTo>
                      <a:pt x="15" y="31"/>
                    </a:lnTo>
                    <a:lnTo>
                      <a:pt x="13" y="24"/>
                    </a:lnTo>
                    <a:lnTo>
                      <a:pt x="13" y="19"/>
                    </a:lnTo>
                    <a:lnTo>
                      <a:pt x="18" y="16"/>
                    </a:lnTo>
                    <a:lnTo>
                      <a:pt x="24" y="18"/>
                    </a:lnTo>
                    <a:lnTo>
                      <a:pt x="29" y="19"/>
                    </a:lnTo>
                    <a:lnTo>
                      <a:pt x="35" y="24"/>
                    </a:lnTo>
                    <a:lnTo>
                      <a:pt x="40" y="28"/>
                    </a:lnTo>
                    <a:lnTo>
                      <a:pt x="46" y="34"/>
                    </a:lnTo>
                    <a:lnTo>
                      <a:pt x="50" y="40"/>
                    </a:lnTo>
                    <a:lnTo>
                      <a:pt x="52" y="46"/>
                    </a:lnTo>
                    <a:lnTo>
                      <a:pt x="53" y="54"/>
                    </a:lnTo>
                    <a:lnTo>
                      <a:pt x="52" y="64"/>
                    </a:lnTo>
                    <a:lnTo>
                      <a:pt x="49" y="73"/>
                    </a:lnTo>
                    <a:lnTo>
                      <a:pt x="46" y="85"/>
                    </a:lnTo>
                    <a:lnTo>
                      <a:pt x="44" y="103"/>
                    </a:lnTo>
                    <a:lnTo>
                      <a:pt x="46" y="121"/>
                    </a:lnTo>
                    <a:lnTo>
                      <a:pt x="47" y="133"/>
                    </a:lnTo>
                    <a:lnTo>
                      <a:pt x="48" y="142"/>
                    </a:lnTo>
                    <a:lnTo>
                      <a:pt x="47" y="156"/>
                    </a:lnTo>
                    <a:lnTo>
                      <a:pt x="43" y="181"/>
                    </a:lnTo>
                    <a:lnTo>
                      <a:pt x="39" y="219"/>
                    </a:lnTo>
                    <a:lnTo>
                      <a:pt x="36" y="264"/>
                    </a:lnTo>
                    <a:lnTo>
                      <a:pt x="34" y="306"/>
                    </a:lnTo>
                    <a:lnTo>
                      <a:pt x="37" y="376"/>
                    </a:lnTo>
                    <a:lnTo>
                      <a:pt x="47" y="456"/>
                    </a:lnTo>
                    <a:lnTo>
                      <a:pt x="61" y="541"/>
                    </a:lnTo>
                    <a:lnTo>
                      <a:pt x="77" y="629"/>
                    </a:lnTo>
                    <a:lnTo>
                      <a:pt x="92" y="718"/>
                    </a:lnTo>
                    <a:lnTo>
                      <a:pt x="106" y="802"/>
                    </a:lnTo>
                    <a:lnTo>
                      <a:pt x="116" y="878"/>
                    </a:lnTo>
                    <a:lnTo>
                      <a:pt x="119" y="944"/>
                    </a:lnTo>
                    <a:lnTo>
                      <a:pt x="117" y="1000"/>
                    </a:lnTo>
                    <a:lnTo>
                      <a:pt x="110" y="1052"/>
                    </a:lnTo>
                    <a:lnTo>
                      <a:pt x="101" y="1097"/>
                    </a:lnTo>
                    <a:lnTo>
                      <a:pt x="88" y="11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34" name="Freeform 26"/>
              <p:cNvSpPr>
                <a:spLocks/>
              </p:cNvSpPr>
              <p:nvPr/>
            </p:nvSpPr>
            <p:spPr bwMode="auto">
              <a:xfrm>
                <a:off x="5262" y="2558"/>
                <a:ext cx="68" cy="317"/>
              </a:xfrm>
              <a:custGeom>
                <a:avLst/>
                <a:gdLst>
                  <a:gd name="T0" fmla="*/ 0 w 68"/>
                  <a:gd name="T1" fmla="*/ 1 h 634"/>
                  <a:gd name="T2" fmla="*/ 5 w 68"/>
                  <a:gd name="T3" fmla="*/ 1 h 634"/>
                  <a:gd name="T4" fmla="*/ 7 w 68"/>
                  <a:gd name="T5" fmla="*/ 1 h 634"/>
                  <a:gd name="T6" fmla="*/ 15 w 68"/>
                  <a:gd name="T7" fmla="*/ 1 h 634"/>
                  <a:gd name="T8" fmla="*/ 25 w 68"/>
                  <a:gd name="T9" fmla="*/ 1 h 634"/>
                  <a:gd name="T10" fmla="*/ 37 w 68"/>
                  <a:gd name="T11" fmla="*/ 1 h 634"/>
                  <a:gd name="T12" fmla="*/ 49 w 68"/>
                  <a:gd name="T13" fmla="*/ 1 h 634"/>
                  <a:gd name="T14" fmla="*/ 58 w 68"/>
                  <a:gd name="T15" fmla="*/ 1 h 634"/>
                  <a:gd name="T16" fmla="*/ 66 w 68"/>
                  <a:gd name="T17" fmla="*/ 1 h 634"/>
                  <a:gd name="T18" fmla="*/ 68 w 68"/>
                  <a:gd name="T19" fmla="*/ 1 h 634"/>
                  <a:gd name="T20" fmla="*/ 67 w 68"/>
                  <a:gd name="T21" fmla="*/ 1 h 634"/>
                  <a:gd name="T22" fmla="*/ 66 w 68"/>
                  <a:gd name="T23" fmla="*/ 1 h 634"/>
                  <a:gd name="T24" fmla="*/ 64 w 68"/>
                  <a:gd name="T25" fmla="*/ 1 h 634"/>
                  <a:gd name="T26" fmla="*/ 63 w 68"/>
                  <a:gd name="T27" fmla="*/ 0 h 634"/>
                  <a:gd name="T28" fmla="*/ 55 w 68"/>
                  <a:gd name="T29" fmla="*/ 1 h 634"/>
                  <a:gd name="T30" fmla="*/ 56 w 68"/>
                  <a:gd name="T31" fmla="*/ 1 h 634"/>
                  <a:gd name="T32" fmla="*/ 58 w 68"/>
                  <a:gd name="T33" fmla="*/ 1 h 634"/>
                  <a:gd name="T34" fmla="*/ 61 w 68"/>
                  <a:gd name="T35" fmla="*/ 1 h 634"/>
                  <a:gd name="T36" fmla="*/ 62 w 68"/>
                  <a:gd name="T37" fmla="*/ 1 h 634"/>
                  <a:gd name="T38" fmla="*/ 59 w 68"/>
                  <a:gd name="T39" fmla="*/ 1 h 634"/>
                  <a:gd name="T40" fmla="*/ 52 w 68"/>
                  <a:gd name="T41" fmla="*/ 1 h 634"/>
                  <a:gd name="T42" fmla="*/ 42 w 68"/>
                  <a:gd name="T43" fmla="*/ 1 h 634"/>
                  <a:gd name="T44" fmla="*/ 31 w 68"/>
                  <a:gd name="T45" fmla="*/ 1 h 634"/>
                  <a:gd name="T46" fmla="*/ 19 w 68"/>
                  <a:gd name="T47" fmla="*/ 1 h 634"/>
                  <a:gd name="T48" fmla="*/ 10 w 68"/>
                  <a:gd name="T49" fmla="*/ 1 h 634"/>
                  <a:gd name="T50" fmla="*/ 2 w 68"/>
                  <a:gd name="T51" fmla="*/ 1 h 634"/>
                  <a:gd name="T52" fmla="*/ 0 w 68"/>
                  <a:gd name="T53" fmla="*/ 1 h 63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8"/>
                  <a:gd name="T82" fmla="*/ 0 h 634"/>
                  <a:gd name="T83" fmla="*/ 68 w 68"/>
                  <a:gd name="T84" fmla="*/ 634 h 63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8" h="634">
                    <a:moveTo>
                      <a:pt x="0" y="602"/>
                    </a:moveTo>
                    <a:lnTo>
                      <a:pt x="5" y="634"/>
                    </a:lnTo>
                    <a:lnTo>
                      <a:pt x="7" y="619"/>
                    </a:lnTo>
                    <a:lnTo>
                      <a:pt x="15" y="578"/>
                    </a:lnTo>
                    <a:lnTo>
                      <a:pt x="25" y="517"/>
                    </a:lnTo>
                    <a:lnTo>
                      <a:pt x="37" y="439"/>
                    </a:lnTo>
                    <a:lnTo>
                      <a:pt x="49" y="352"/>
                    </a:lnTo>
                    <a:lnTo>
                      <a:pt x="58" y="259"/>
                    </a:lnTo>
                    <a:lnTo>
                      <a:pt x="66" y="166"/>
                    </a:lnTo>
                    <a:lnTo>
                      <a:pt x="68" y="79"/>
                    </a:lnTo>
                    <a:lnTo>
                      <a:pt x="67" y="40"/>
                    </a:lnTo>
                    <a:lnTo>
                      <a:pt x="66" y="15"/>
                    </a:lnTo>
                    <a:lnTo>
                      <a:pt x="64" y="3"/>
                    </a:lnTo>
                    <a:lnTo>
                      <a:pt x="63" y="0"/>
                    </a:lnTo>
                    <a:lnTo>
                      <a:pt x="55" y="3"/>
                    </a:lnTo>
                    <a:lnTo>
                      <a:pt x="56" y="9"/>
                    </a:lnTo>
                    <a:lnTo>
                      <a:pt x="58" y="25"/>
                    </a:lnTo>
                    <a:lnTo>
                      <a:pt x="61" y="49"/>
                    </a:lnTo>
                    <a:lnTo>
                      <a:pt x="62" y="79"/>
                    </a:lnTo>
                    <a:lnTo>
                      <a:pt x="59" y="160"/>
                    </a:lnTo>
                    <a:lnTo>
                      <a:pt x="52" y="247"/>
                    </a:lnTo>
                    <a:lnTo>
                      <a:pt x="42" y="334"/>
                    </a:lnTo>
                    <a:lnTo>
                      <a:pt x="31" y="417"/>
                    </a:lnTo>
                    <a:lnTo>
                      <a:pt x="19" y="490"/>
                    </a:lnTo>
                    <a:lnTo>
                      <a:pt x="10" y="550"/>
                    </a:lnTo>
                    <a:lnTo>
                      <a:pt x="2" y="589"/>
                    </a:lnTo>
                    <a:lnTo>
                      <a:pt x="0" y="6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35" name="Freeform 27"/>
              <p:cNvSpPr>
                <a:spLocks/>
              </p:cNvSpPr>
              <p:nvPr/>
            </p:nvSpPr>
            <p:spPr bwMode="auto">
              <a:xfrm>
                <a:off x="5177" y="2277"/>
                <a:ext cx="226" cy="163"/>
              </a:xfrm>
              <a:custGeom>
                <a:avLst/>
                <a:gdLst>
                  <a:gd name="T0" fmla="*/ 137 w 226"/>
                  <a:gd name="T1" fmla="*/ 0 h 327"/>
                  <a:gd name="T2" fmla="*/ 120 w 226"/>
                  <a:gd name="T3" fmla="*/ 0 h 327"/>
                  <a:gd name="T4" fmla="*/ 104 w 226"/>
                  <a:gd name="T5" fmla="*/ 0 h 327"/>
                  <a:gd name="T6" fmla="*/ 99 w 226"/>
                  <a:gd name="T7" fmla="*/ 0 h 327"/>
                  <a:gd name="T8" fmla="*/ 92 w 226"/>
                  <a:gd name="T9" fmla="*/ 0 h 327"/>
                  <a:gd name="T10" fmla="*/ 78 w 226"/>
                  <a:gd name="T11" fmla="*/ 0 h 327"/>
                  <a:gd name="T12" fmla="*/ 67 w 226"/>
                  <a:gd name="T13" fmla="*/ 0 h 327"/>
                  <a:gd name="T14" fmla="*/ 57 w 226"/>
                  <a:gd name="T15" fmla="*/ 0 h 327"/>
                  <a:gd name="T16" fmla="*/ 47 w 226"/>
                  <a:gd name="T17" fmla="*/ 0 h 327"/>
                  <a:gd name="T18" fmla="*/ 36 w 226"/>
                  <a:gd name="T19" fmla="*/ 0 h 327"/>
                  <a:gd name="T20" fmla="*/ 21 w 226"/>
                  <a:gd name="T21" fmla="*/ 0 h 327"/>
                  <a:gd name="T22" fmla="*/ 9 w 226"/>
                  <a:gd name="T23" fmla="*/ 0 h 327"/>
                  <a:gd name="T24" fmla="*/ 2 w 226"/>
                  <a:gd name="T25" fmla="*/ 0 h 327"/>
                  <a:gd name="T26" fmla="*/ 3 w 226"/>
                  <a:gd name="T27" fmla="*/ 0 h 327"/>
                  <a:gd name="T28" fmla="*/ 19 w 226"/>
                  <a:gd name="T29" fmla="*/ 0 h 327"/>
                  <a:gd name="T30" fmla="*/ 24 w 226"/>
                  <a:gd name="T31" fmla="*/ 0 h 327"/>
                  <a:gd name="T32" fmla="*/ 19 w 226"/>
                  <a:gd name="T33" fmla="*/ 0 h 327"/>
                  <a:gd name="T34" fmla="*/ 11 w 226"/>
                  <a:gd name="T35" fmla="*/ 0 h 327"/>
                  <a:gd name="T36" fmla="*/ 11 w 226"/>
                  <a:gd name="T37" fmla="*/ 0 h 327"/>
                  <a:gd name="T38" fmla="*/ 18 w 226"/>
                  <a:gd name="T39" fmla="*/ 0 h 327"/>
                  <a:gd name="T40" fmla="*/ 30 w 226"/>
                  <a:gd name="T41" fmla="*/ 0 h 327"/>
                  <a:gd name="T42" fmla="*/ 42 w 226"/>
                  <a:gd name="T43" fmla="*/ 0 h 327"/>
                  <a:gd name="T44" fmla="*/ 52 w 226"/>
                  <a:gd name="T45" fmla="*/ 0 h 327"/>
                  <a:gd name="T46" fmla="*/ 61 w 226"/>
                  <a:gd name="T47" fmla="*/ 0 h 327"/>
                  <a:gd name="T48" fmla="*/ 69 w 226"/>
                  <a:gd name="T49" fmla="*/ 0 h 327"/>
                  <a:gd name="T50" fmla="*/ 75 w 226"/>
                  <a:gd name="T51" fmla="*/ 0 h 327"/>
                  <a:gd name="T52" fmla="*/ 85 w 226"/>
                  <a:gd name="T53" fmla="*/ 0 h 327"/>
                  <a:gd name="T54" fmla="*/ 94 w 226"/>
                  <a:gd name="T55" fmla="*/ 0 h 327"/>
                  <a:gd name="T56" fmla="*/ 94 w 226"/>
                  <a:gd name="T57" fmla="*/ 0 h 327"/>
                  <a:gd name="T58" fmla="*/ 90 w 226"/>
                  <a:gd name="T59" fmla="*/ 0 h 327"/>
                  <a:gd name="T60" fmla="*/ 89 w 226"/>
                  <a:gd name="T61" fmla="*/ 0 h 327"/>
                  <a:gd name="T62" fmla="*/ 94 w 226"/>
                  <a:gd name="T63" fmla="*/ 0 h 327"/>
                  <a:gd name="T64" fmla="*/ 102 w 226"/>
                  <a:gd name="T65" fmla="*/ 0 h 327"/>
                  <a:gd name="T66" fmla="*/ 114 w 226"/>
                  <a:gd name="T67" fmla="*/ 0 h 327"/>
                  <a:gd name="T68" fmla="*/ 128 w 226"/>
                  <a:gd name="T69" fmla="*/ 0 h 327"/>
                  <a:gd name="T70" fmla="*/ 130 w 226"/>
                  <a:gd name="T71" fmla="*/ 0 h 327"/>
                  <a:gd name="T72" fmla="*/ 138 w 226"/>
                  <a:gd name="T73" fmla="*/ 0 h 327"/>
                  <a:gd name="T74" fmla="*/ 139 w 226"/>
                  <a:gd name="T75" fmla="*/ 0 h 327"/>
                  <a:gd name="T76" fmla="*/ 140 w 226"/>
                  <a:gd name="T77" fmla="*/ 0 h 327"/>
                  <a:gd name="T78" fmla="*/ 136 w 226"/>
                  <a:gd name="T79" fmla="*/ 0 h 327"/>
                  <a:gd name="T80" fmla="*/ 134 w 226"/>
                  <a:gd name="T81" fmla="*/ 0 h 327"/>
                  <a:gd name="T82" fmla="*/ 148 w 226"/>
                  <a:gd name="T83" fmla="*/ 0 h 327"/>
                  <a:gd name="T84" fmla="*/ 156 w 226"/>
                  <a:gd name="T85" fmla="*/ 0 h 327"/>
                  <a:gd name="T86" fmla="*/ 147 w 226"/>
                  <a:gd name="T87" fmla="*/ 0 h 327"/>
                  <a:gd name="T88" fmla="*/ 146 w 226"/>
                  <a:gd name="T89" fmla="*/ 0 h 327"/>
                  <a:gd name="T90" fmla="*/ 163 w 226"/>
                  <a:gd name="T91" fmla="*/ 0 h 327"/>
                  <a:gd name="T92" fmla="*/ 175 w 226"/>
                  <a:gd name="T93" fmla="*/ 0 h 327"/>
                  <a:gd name="T94" fmla="*/ 186 w 226"/>
                  <a:gd name="T95" fmla="*/ 0 h 327"/>
                  <a:gd name="T96" fmla="*/ 196 w 226"/>
                  <a:gd name="T97" fmla="*/ 0 h 327"/>
                  <a:gd name="T98" fmla="*/ 209 w 226"/>
                  <a:gd name="T99" fmla="*/ 0 h 327"/>
                  <a:gd name="T100" fmla="*/ 207 w 226"/>
                  <a:gd name="T101" fmla="*/ 0 h 327"/>
                  <a:gd name="T102" fmla="*/ 217 w 226"/>
                  <a:gd name="T103" fmla="*/ 0 h 327"/>
                  <a:gd name="T104" fmla="*/ 226 w 226"/>
                  <a:gd name="T105" fmla="*/ 0 h 327"/>
                  <a:gd name="T106" fmla="*/ 221 w 226"/>
                  <a:gd name="T107" fmla="*/ 0 h 327"/>
                  <a:gd name="T108" fmla="*/ 216 w 226"/>
                  <a:gd name="T109" fmla="*/ 0 h 327"/>
                  <a:gd name="T110" fmla="*/ 208 w 226"/>
                  <a:gd name="T111" fmla="*/ 0 h 327"/>
                  <a:gd name="T112" fmla="*/ 195 w 226"/>
                  <a:gd name="T113" fmla="*/ 0 h 327"/>
                  <a:gd name="T114" fmla="*/ 180 w 226"/>
                  <a:gd name="T115" fmla="*/ 0 h 327"/>
                  <a:gd name="T116" fmla="*/ 166 w 226"/>
                  <a:gd name="T117" fmla="*/ 0 h 327"/>
                  <a:gd name="T118" fmla="*/ 152 w 226"/>
                  <a:gd name="T119" fmla="*/ 0 h 327"/>
                  <a:gd name="T120" fmla="*/ 140 w 226"/>
                  <a:gd name="T121" fmla="*/ 0 h 32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26"/>
                  <a:gd name="T184" fmla="*/ 0 h 327"/>
                  <a:gd name="T185" fmla="*/ 226 w 226"/>
                  <a:gd name="T186" fmla="*/ 327 h 32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26" h="327">
                    <a:moveTo>
                      <a:pt x="140" y="4"/>
                    </a:moveTo>
                    <a:lnTo>
                      <a:pt x="137" y="7"/>
                    </a:lnTo>
                    <a:lnTo>
                      <a:pt x="129" y="15"/>
                    </a:lnTo>
                    <a:lnTo>
                      <a:pt x="120" y="22"/>
                    </a:lnTo>
                    <a:lnTo>
                      <a:pt x="111" y="25"/>
                    </a:lnTo>
                    <a:lnTo>
                      <a:pt x="104" y="24"/>
                    </a:lnTo>
                    <a:lnTo>
                      <a:pt x="101" y="21"/>
                    </a:lnTo>
                    <a:lnTo>
                      <a:pt x="99" y="18"/>
                    </a:lnTo>
                    <a:lnTo>
                      <a:pt x="97" y="15"/>
                    </a:lnTo>
                    <a:lnTo>
                      <a:pt x="92" y="12"/>
                    </a:lnTo>
                    <a:lnTo>
                      <a:pt x="86" y="10"/>
                    </a:lnTo>
                    <a:lnTo>
                      <a:pt x="78" y="9"/>
                    </a:lnTo>
                    <a:lnTo>
                      <a:pt x="71" y="10"/>
                    </a:lnTo>
                    <a:lnTo>
                      <a:pt x="67" y="12"/>
                    </a:lnTo>
                    <a:lnTo>
                      <a:pt x="61" y="13"/>
                    </a:lnTo>
                    <a:lnTo>
                      <a:pt x="57" y="13"/>
                    </a:lnTo>
                    <a:lnTo>
                      <a:pt x="51" y="13"/>
                    </a:lnTo>
                    <a:lnTo>
                      <a:pt x="47" y="15"/>
                    </a:lnTo>
                    <a:lnTo>
                      <a:pt x="42" y="16"/>
                    </a:lnTo>
                    <a:lnTo>
                      <a:pt x="36" y="19"/>
                    </a:lnTo>
                    <a:lnTo>
                      <a:pt x="31" y="22"/>
                    </a:lnTo>
                    <a:lnTo>
                      <a:pt x="21" y="31"/>
                    </a:lnTo>
                    <a:lnTo>
                      <a:pt x="15" y="39"/>
                    </a:lnTo>
                    <a:lnTo>
                      <a:pt x="9" y="51"/>
                    </a:lnTo>
                    <a:lnTo>
                      <a:pt x="4" y="69"/>
                    </a:lnTo>
                    <a:lnTo>
                      <a:pt x="2" y="75"/>
                    </a:lnTo>
                    <a:lnTo>
                      <a:pt x="0" y="87"/>
                    </a:lnTo>
                    <a:lnTo>
                      <a:pt x="3" y="100"/>
                    </a:lnTo>
                    <a:lnTo>
                      <a:pt x="13" y="106"/>
                    </a:lnTo>
                    <a:lnTo>
                      <a:pt x="19" y="105"/>
                    </a:lnTo>
                    <a:lnTo>
                      <a:pt x="22" y="100"/>
                    </a:lnTo>
                    <a:lnTo>
                      <a:pt x="24" y="96"/>
                    </a:lnTo>
                    <a:lnTo>
                      <a:pt x="25" y="94"/>
                    </a:lnTo>
                    <a:lnTo>
                      <a:pt x="19" y="93"/>
                    </a:lnTo>
                    <a:lnTo>
                      <a:pt x="15" y="88"/>
                    </a:lnTo>
                    <a:lnTo>
                      <a:pt x="11" y="81"/>
                    </a:lnTo>
                    <a:lnTo>
                      <a:pt x="10" y="72"/>
                    </a:lnTo>
                    <a:lnTo>
                      <a:pt x="11" y="67"/>
                    </a:lnTo>
                    <a:lnTo>
                      <a:pt x="13" y="63"/>
                    </a:lnTo>
                    <a:lnTo>
                      <a:pt x="18" y="58"/>
                    </a:lnTo>
                    <a:lnTo>
                      <a:pt x="23" y="55"/>
                    </a:lnTo>
                    <a:lnTo>
                      <a:pt x="30" y="52"/>
                    </a:lnTo>
                    <a:lnTo>
                      <a:pt x="35" y="51"/>
                    </a:lnTo>
                    <a:lnTo>
                      <a:pt x="42" y="48"/>
                    </a:lnTo>
                    <a:lnTo>
                      <a:pt x="47" y="45"/>
                    </a:lnTo>
                    <a:lnTo>
                      <a:pt x="52" y="42"/>
                    </a:lnTo>
                    <a:lnTo>
                      <a:pt x="57" y="37"/>
                    </a:lnTo>
                    <a:lnTo>
                      <a:pt x="61" y="33"/>
                    </a:lnTo>
                    <a:lnTo>
                      <a:pt x="64" y="28"/>
                    </a:lnTo>
                    <a:lnTo>
                      <a:pt x="69" y="24"/>
                    </a:lnTo>
                    <a:lnTo>
                      <a:pt x="72" y="19"/>
                    </a:lnTo>
                    <a:lnTo>
                      <a:pt x="75" y="18"/>
                    </a:lnTo>
                    <a:lnTo>
                      <a:pt x="79" y="16"/>
                    </a:lnTo>
                    <a:lnTo>
                      <a:pt x="85" y="16"/>
                    </a:lnTo>
                    <a:lnTo>
                      <a:pt x="89" y="19"/>
                    </a:lnTo>
                    <a:lnTo>
                      <a:pt x="94" y="25"/>
                    </a:lnTo>
                    <a:lnTo>
                      <a:pt x="95" y="36"/>
                    </a:lnTo>
                    <a:lnTo>
                      <a:pt x="94" y="48"/>
                    </a:lnTo>
                    <a:lnTo>
                      <a:pt x="92" y="63"/>
                    </a:lnTo>
                    <a:lnTo>
                      <a:pt x="90" y="78"/>
                    </a:lnTo>
                    <a:lnTo>
                      <a:pt x="89" y="94"/>
                    </a:lnTo>
                    <a:lnTo>
                      <a:pt x="89" y="105"/>
                    </a:lnTo>
                    <a:lnTo>
                      <a:pt x="91" y="117"/>
                    </a:lnTo>
                    <a:lnTo>
                      <a:pt x="94" y="130"/>
                    </a:lnTo>
                    <a:lnTo>
                      <a:pt x="98" y="144"/>
                    </a:lnTo>
                    <a:lnTo>
                      <a:pt x="102" y="160"/>
                    </a:lnTo>
                    <a:lnTo>
                      <a:pt x="108" y="177"/>
                    </a:lnTo>
                    <a:lnTo>
                      <a:pt x="114" y="192"/>
                    </a:lnTo>
                    <a:lnTo>
                      <a:pt x="122" y="208"/>
                    </a:lnTo>
                    <a:lnTo>
                      <a:pt x="128" y="231"/>
                    </a:lnTo>
                    <a:lnTo>
                      <a:pt x="130" y="262"/>
                    </a:lnTo>
                    <a:lnTo>
                      <a:pt x="130" y="295"/>
                    </a:lnTo>
                    <a:lnTo>
                      <a:pt x="129" y="318"/>
                    </a:lnTo>
                    <a:lnTo>
                      <a:pt x="138" y="327"/>
                    </a:lnTo>
                    <a:lnTo>
                      <a:pt x="138" y="324"/>
                    </a:lnTo>
                    <a:lnTo>
                      <a:pt x="139" y="315"/>
                    </a:lnTo>
                    <a:lnTo>
                      <a:pt x="140" y="303"/>
                    </a:lnTo>
                    <a:lnTo>
                      <a:pt x="140" y="291"/>
                    </a:lnTo>
                    <a:lnTo>
                      <a:pt x="138" y="273"/>
                    </a:lnTo>
                    <a:lnTo>
                      <a:pt x="136" y="249"/>
                    </a:lnTo>
                    <a:lnTo>
                      <a:pt x="134" y="223"/>
                    </a:lnTo>
                    <a:lnTo>
                      <a:pt x="134" y="205"/>
                    </a:lnTo>
                    <a:lnTo>
                      <a:pt x="139" y="187"/>
                    </a:lnTo>
                    <a:lnTo>
                      <a:pt x="148" y="159"/>
                    </a:lnTo>
                    <a:lnTo>
                      <a:pt x="154" y="127"/>
                    </a:lnTo>
                    <a:lnTo>
                      <a:pt x="156" y="96"/>
                    </a:lnTo>
                    <a:lnTo>
                      <a:pt x="152" y="66"/>
                    </a:lnTo>
                    <a:lnTo>
                      <a:pt x="147" y="39"/>
                    </a:lnTo>
                    <a:lnTo>
                      <a:pt x="143" y="18"/>
                    </a:lnTo>
                    <a:lnTo>
                      <a:pt x="146" y="9"/>
                    </a:lnTo>
                    <a:lnTo>
                      <a:pt x="154" y="7"/>
                    </a:lnTo>
                    <a:lnTo>
                      <a:pt x="163" y="7"/>
                    </a:lnTo>
                    <a:lnTo>
                      <a:pt x="170" y="12"/>
                    </a:lnTo>
                    <a:lnTo>
                      <a:pt x="175" y="22"/>
                    </a:lnTo>
                    <a:lnTo>
                      <a:pt x="179" y="34"/>
                    </a:lnTo>
                    <a:lnTo>
                      <a:pt x="186" y="45"/>
                    </a:lnTo>
                    <a:lnTo>
                      <a:pt x="192" y="52"/>
                    </a:lnTo>
                    <a:lnTo>
                      <a:pt x="196" y="57"/>
                    </a:lnTo>
                    <a:lnTo>
                      <a:pt x="202" y="63"/>
                    </a:lnTo>
                    <a:lnTo>
                      <a:pt x="209" y="76"/>
                    </a:lnTo>
                    <a:lnTo>
                      <a:pt x="213" y="93"/>
                    </a:lnTo>
                    <a:lnTo>
                      <a:pt x="207" y="111"/>
                    </a:lnTo>
                    <a:lnTo>
                      <a:pt x="210" y="108"/>
                    </a:lnTo>
                    <a:lnTo>
                      <a:pt x="217" y="100"/>
                    </a:lnTo>
                    <a:lnTo>
                      <a:pt x="222" y="87"/>
                    </a:lnTo>
                    <a:lnTo>
                      <a:pt x="226" y="66"/>
                    </a:lnTo>
                    <a:lnTo>
                      <a:pt x="225" y="57"/>
                    </a:lnTo>
                    <a:lnTo>
                      <a:pt x="221" y="51"/>
                    </a:lnTo>
                    <a:lnTo>
                      <a:pt x="218" y="45"/>
                    </a:lnTo>
                    <a:lnTo>
                      <a:pt x="216" y="40"/>
                    </a:lnTo>
                    <a:lnTo>
                      <a:pt x="213" y="34"/>
                    </a:lnTo>
                    <a:lnTo>
                      <a:pt x="208" y="25"/>
                    </a:lnTo>
                    <a:lnTo>
                      <a:pt x="202" y="19"/>
                    </a:lnTo>
                    <a:lnTo>
                      <a:pt x="195" y="16"/>
                    </a:lnTo>
                    <a:lnTo>
                      <a:pt x="188" y="15"/>
                    </a:lnTo>
                    <a:lnTo>
                      <a:pt x="180" y="12"/>
                    </a:lnTo>
                    <a:lnTo>
                      <a:pt x="173" y="7"/>
                    </a:lnTo>
                    <a:lnTo>
                      <a:pt x="166" y="4"/>
                    </a:lnTo>
                    <a:lnTo>
                      <a:pt x="159" y="1"/>
                    </a:lnTo>
                    <a:lnTo>
                      <a:pt x="152" y="0"/>
                    </a:lnTo>
                    <a:lnTo>
                      <a:pt x="146" y="1"/>
                    </a:lnTo>
                    <a:lnTo>
                      <a:pt x="14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36" name="Freeform 28"/>
              <p:cNvSpPr>
                <a:spLocks/>
              </p:cNvSpPr>
              <p:nvPr/>
            </p:nvSpPr>
            <p:spPr bwMode="auto">
              <a:xfrm>
                <a:off x="5045" y="2065"/>
                <a:ext cx="499" cy="225"/>
              </a:xfrm>
              <a:custGeom>
                <a:avLst/>
                <a:gdLst>
                  <a:gd name="T0" fmla="*/ 359 w 499"/>
                  <a:gd name="T1" fmla="*/ 1 h 448"/>
                  <a:gd name="T2" fmla="*/ 364 w 499"/>
                  <a:gd name="T3" fmla="*/ 1 h 448"/>
                  <a:gd name="T4" fmla="*/ 392 w 499"/>
                  <a:gd name="T5" fmla="*/ 1 h 448"/>
                  <a:gd name="T6" fmla="*/ 412 w 499"/>
                  <a:gd name="T7" fmla="*/ 1 h 448"/>
                  <a:gd name="T8" fmla="*/ 431 w 499"/>
                  <a:gd name="T9" fmla="*/ 1 h 448"/>
                  <a:gd name="T10" fmla="*/ 475 w 499"/>
                  <a:gd name="T11" fmla="*/ 1 h 448"/>
                  <a:gd name="T12" fmla="*/ 494 w 499"/>
                  <a:gd name="T13" fmla="*/ 1 h 448"/>
                  <a:gd name="T14" fmla="*/ 492 w 499"/>
                  <a:gd name="T15" fmla="*/ 1 h 448"/>
                  <a:gd name="T16" fmla="*/ 498 w 499"/>
                  <a:gd name="T17" fmla="*/ 1 h 448"/>
                  <a:gd name="T18" fmla="*/ 479 w 499"/>
                  <a:gd name="T19" fmla="*/ 1 h 448"/>
                  <a:gd name="T20" fmla="*/ 462 w 499"/>
                  <a:gd name="T21" fmla="*/ 1 h 448"/>
                  <a:gd name="T22" fmla="*/ 444 w 499"/>
                  <a:gd name="T23" fmla="*/ 1 h 448"/>
                  <a:gd name="T24" fmla="*/ 408 w 499"/>
                  <a:gd name="T25" fmla="*/ 1 h 448"/>
                  <a:gd name="T26" fmla="*/ 376 w 499"/>
                  <a:gd name="T27" fmla="*/ 1 h 448"/>
                  <a:gd name="T28" fmla="*/ 351 w 499"/>
                  <a:gd name="T29" fmla="*/ 1 h 448"/>
                  <a:gd name="T30" fmla="*/ 333 w 499"/>
                  <a:gd name="T31" fmla="*/ 1 h 448"/>
                  <a:gd name="T32" fmla="*/ 316 w 499"/>
                  <a:gd name="T33" fmla="*/ 1 h 448"/>
                  <a:gd name="T34" fmla="*/ 302 w 499"/>
                  <a:gd name="T35" fmla="*/ 1 h 448"/>
                  <a:gd name="T36" fmla="*/ 281 w 499"/>
                  <a:gd name="T37" fmla="*/ 1 h 448"/>
                  <a:gd name="T38" fmla="*/ 252 w 499"/>
                  <a:gd name="T39" fmla="*/ 1 h 448"/>
                  <a:gd name="T40" fmla="*/ 229 w 499"/>
                  <a:gd name="T41" fmla="*/ 1 h 448"/>
                  <a:gd name="T42" fmla="*/ 201 w 499"/>
                  <a:gd name="T43" fmla="*/ 1 h 448"/>
                  <a:gd name="T44" fmla="*/ 183 w 499"/>
                  <a:gd name="T45" fmla="*/ 1 h 448"/>
                  <a:gd name="T46" fmla="*/ 150 w 499"/>
                  <a:gd name="T47" fmla="*/ 1 h 448"/>
                  <a:gd name="T48" fmla="*/ 117 w 499"/>
                  <a:gd name="T49" fmla="*/ 1 h 448"/>
                  <a:gd name="T50" fmla="*/ 112 w 499"/>
                  <a:gd name="T51" fmla="*/ 1 h 448"/>
                  <a:gd name="T52" fmla="*/ 99 w 499"/>
                  <a:gd name="T53" fmla="*/ 1 h 448"/>
                  <a:gd name="T54" fmla="*/ 92 w 499"/>
                  <a:gd name="T55" fmla="*/ 1 h 448"/>
                  <a:gd name="T56" fmla="*/ 58 w 499"/>
                  <a:gd name="T57" fmla="*/ 1 h 448"/>
                  <a:gd name="T58" fmla="*/ 18 w 499"/>
                  <a:gd name="T59" fmla="*/ 1 h 448"/>
                  <a:gd name="T60" fmla="*/ 14 w 499"/>
                  <a:gd name="T61" fmla="*/ 1 h 448"/>
                  <a:gd name="T62" fmla="*/ 8 w 499"/>
                  <a:gd name="T63" fmla="*/ 1 h 448"/>
                  <a:gd name="T64" fmla="*/ 22 w 499"/>
                  <a:gd name="T65" fmla="*/ 1 h 448"/>
                  <a:gd name="T66" fmla="*/ 6 w 499"/>
                  <a:gd name="T67" fmla="*/ 1 h 448"/>
                  <a:gd name="T68" fmla="*/ 32 w 499"/>
                  <a:gd name="T69" fmla="*/ 1 h 448"/>
                  <a:gd name="T70" fmla="*/ 58 w 499"/>
                  <a:gd name="T71" fmla="*/ 1 h 448"/>
                  <a:gd name="T72" fmla="*/ 72 w 499"/>
                  <a:gd name="T73" fmla="*/ 1 h 448"/>
                  <a:gd name="T74" fmla="*/ 92 w 499"/>
                  <a:gd name="T75" fmla="*/ 1 h 448"/>
                  <a:gd name="T76" fmla="*/ 128 w 499"/>
                  <a:gd name="T77" fmla="*/ 1 h 448"/>
                  <a:gd name="T78" fmla="*/ 153 w 499"/>
                  <a:gd name="T79" fmla="*/ 1 h 448"/>
                  <a:gd name="T80" fmla="*/ 177 w 499"/>
                  <a:gd name="T81" fmla="*/ 1 h 448"/>
                  <a:gd name="T82" fmla="*/ 189 w 499"/>
                  <a:gd name="T83" fmla="*/ 1 h 448"/>
                  <a:gd name="T84" fmla="*/ 211 w 499"/>
                  <a:gd name="T85" fmla="*/ 1 h 448"/>
                  <a:gd name="T86" fmla="*/ 247 w 499"/>
                  <a:gd name="T87" fmla="*/ 1 h 448"/>
                  <a:gd name="T88" fmla="*/ 268 w 499"/>
                  <a:gd name="T89" fmla="*/ 1 h 448"/>
                  <a:gd name="T90" fmla="*/ 305 w 499"/>
                  <a:gd name="T91" fmla="*/ 0 h 448"/>
                  <a:gd name="T92" fmla="*/ 327 w 499"/>
                  <a:gd name="T93" fmla="*/ 1 h 448"/>
                  <a:gd name="T94" fmla="*/ 336 w 499"/>
                  <a:gd name="T95" fmla="*/ 1 h 448"/>
                  <a:gd name="T96" fmla="*/ 364 w 499"/>
                  <a:gd name="T97" fmla="*/ 1 h 448"/>
                  <a:gd name="T98" fmla="*/ 397 w 499"/>
                  <a:gd name="T99" fmla="*/ 1 h 448"/>
                  <a:gd name="T100" fmla="*/ 400 w 499"/>
                  <a:gd name="T101" fmla="*/ 1 h 448"/>
                  <a:gd name="T102" fmla="*/ 407 w 499"/>
                  <a:gd name="T103" fmla="*/ 1 h 448"/>
                  <a:gd name="T104" fmla="*/ 418 w 499"/>
                  <a:gd name="T105" fmla="*/ 1 h 448"/>
                  <a:gd name="T106" fmla="*/ 406 w 499"/>
                  <a:gd name="T107" fmla="*/ 1 h 44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499"/>
                  <a:gd name="T163" fmla="*/ 0 h 448"/>
                  <a:gd name="T164" fmla="*/ 499 w 499"/>
                  <a:gd name="T165" fmla="*/ 448 h 44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499" h="448">
                    <a:moveTo>
                      <a:pt x="381" y="174"/>
                    </a:moveTo>
                    <a:lnTo>
                      <a:pt x="379" y="175"/>
                    </a:lnTo>
                    <a:lnTo>
                      <a:pt x="375" y="180"/>
                    </a:lnTo>
                    <a:lnTo>
                      <a:pt x="367" y="189"/>
                    </a:lnTo>
                    <a:lnTo>
                      <a:pt x="359" y="201"/>
                    </a:lnTo>
                    <a:lnTo>
                      <a:pt x="353" y="211"/>
                    </a:lnTo>
                    <a:lnTo>
                      <a:pt x="354" y="214"/>
                    </a:lnTo>
                    <a:lnTo>
                      <a:pt x="358" y="214"/>
                    </a:lnTo>
                    <a:lnTo>
                      <a:pt x="360" y="214"/>
                    </a:lnTo>
                    <a:lnTo>
                      <a:pt x="364" y="210"/>
                    </a:lnTo>
                    <a:lnTo>
                      <a:pt x="370" y="207"/>
                    </a:lnTo>
                    <a:lnTo>
                      <a:pt x="376" y="204"/>
                    </a:lnTo>
                    <a:lnTo>
                      <a:pt x="381" y="202"/>
                    </a:lnTo>
                    <a:lnTo>
                      <a:pt x="387" y="201"/>
                    </a:lnTo>
                    <a:lnTo>
                      <a:pt x="392" y="199"/>
                    </a:lnTo>
                    <a:lnTo>
                      <a:pt x="397" y="198"/>
                    </a:lnTo>
                    <a:lnTo>
                      <a:pt x="400" y="198"/>
                    </a:lnTo>
                    <a:lnTo>
                      <a:pt x="405" y="195"/>
                    </a:lnTo>
                    <a:lnTo>
                      <a:pt x="410" y="190"/>
                    </a:lnTo>
                    <a:lnTo>
                      <a:pt x="412" y="186"/>
                    </a:lnTo>
                    <a:lnTo>
                      <a:pt x="413" y="184"/>
                    </a:lnTo>
                    <a:lnTo>
                      <a:pt x="416" y="183"/>
                    </a:lnTo>
                    <a:lnTo>
                      <a:pt x="420" y="180"/>
                    </a:lnTo>
                    <a:lnTo>
                      <a:pt x="426" y="178"/>
                    </a:lnTo>
                    <a:lnTo>
                      <a:pt x="431" y="177"/>
                    </a:lnTo>
                    <a:lnTo>
                      <a:pt x="439" y="175"/>
                    </a:lnTo>
                    <a:lnTo>
                      <a:pt x="445" y="175"/>
                    </a:lnTo>
                    <a:lnTo>
                      <a:pt x="453" y="174"/>
                    </a:lnTo>
                    <a:lnTo>
                      <a:pt x="459" y="174"/>
                    </a:lnTo>
                    <a:lnTo>
                      <a:pt x="475" y="175"/>
                    </a:lnTo>
                    <a:lnTo>
                      <a:pt x="485" y="181"/>
                    </a:lnTo>
                    <a:lnTo>
                      <a:pt x="492" y="190"/>
                    </a:lnTo>
                    <a:lnTo>
                      <a:pt x="495" y="201"/>
                    </a:lnTo>
                    <a:lnTo>
                      <a:pt x="495" y="211"/>
                    </a:lnTo>
                    <a:lnTo>
                      <a:pt x="494" y="222"/>
                    </a:lnTo>
                    <a:lnTo>
                      <a:pt x="492" y="231"/>
                    </a:lnTo>
                    <a:lnTo>
                      <a:pt x="489" y="237"/>
                    </a:lnTo>
                    <a:lnTo>
                      <a:pt x="486" y="247"/>
                    </a:lnTo>
                    <a:lnTo>
                      <a:pt x="489" y="256"/>
                    </a:lnTo>
                    <a:lnTo>
                      <a:pt x="492" y="265"/>
                    </a:lnTo>
                    <a:lnTo>
                      <a:pt x="496" y="271"/>
                    </a:lnTo>
                    <a:lnTo>
                      <a:pt x="498" y="277"/>
                    </a:lnTo>
                    <a:lnTo>
                      <a:pt x="499" y="285"/>
                    </a:lnTo>
                    <a:lnTo>
                      <a:pt x="499" y="294"/>
                    </a:lnTo>
                    <a:lnTo>
                      <a:pt x="498" y="303"/>
                    </a:lnTo>
                    <a:lnTo>
                      <a:pt x="496" y="310"/>
                    </a:lnTo>
                    <a:lnTo>
                      <a:pt x="494" y="318"/>
                    </a:lnTo>
                    <a:lnTo>
                      <a:pt x="491" y="322"/>
                    </a:lnTo>
                    <a:lnTo>
                      <a:pt x="485" y="327"/>
                    </a:lnTo>
                    <a:lnTo>
                      <a:pt x="479" y="327"/>
                    </a:lnTo>
                    <a:lnTo>
                      <a:pt x="472" y="324"/>
                    </a:lnTo>
                    <a:lnTo>
                      <a:pt x="466" y="319"/>
                    </a:lnTo>
                    <a:lnTo>
                      <a:pt x="462" y="318"/>
                    </a:lnTo>
                    <a:lnTo>
                      <a:pt x="460" y="321"/>
                    </a:lnTo>
                    <a:lnTo>
                      <a:pt x="462" y="325"/>
                    </a:lnTo>
                    <a:lnTo>
                      <a:pt x="464" y="333"/>
                    </a:lnTo>
                    <a:lnTo>
                      <a:pt x="465" y="339"/>
                    </a:lnTo>
                    <a:lnTo>
                      <a:pt x="462" y="349"/>
                    </a:lnTo>
                    <a:lnTo>
                      <a:pt x="454" y="357"/>
                    </a:lnTo>
                    <a:lnTo>
                      <a:pt x="444" y="358"/>
                    </a:lnTo>
                    <a:lnTo>
                      <a:pt x="436" y="358"/>
                    </a:lnTo>
                    <a:lnTo>
                      <a:pt x="429" y="357"/>
                    </a:lnTo>
                    <a:lnTo>
                      <a:pt x="423" y="360"/>
                    </a:lnTo>
                    <a:lnTo>
                      <a:pt x="415" y="366"/>
                    </a:lnTo>
                    <a:lnTo>
                      <a:pt x="408" y="376"/>
                    </a:lnTo>
                    <a:lnTo>
                      <a:pt x="400" y="385"/>
                    </a:lnTo>
                    <a:lnTo>
                      <a:pt x="390" y="387"/>
                    </a:lnTo>
                    <a:lnTo>
                      <a:pt x="384" y="387"/>
                    </a:lnTo>
                    <a:lnTo>
                      <a:pt x="380" y="385"/>
                    </a:lnTo>
                    <a:lnTo>
                      <a:pt x="376" y="391"/>
                    </a:lnTo>
                    <a:lnTo>
                      <a:pt x="372" y="397"/>
                    </a:lnTo>
                    <a:lnTo>
                      <a:pt x="366" y="403"/>
                    </a:lnTo>
                    <a:lnTo>
                      <a:pt x="361" y="408"/>
                    </a:lnTo>
                    <a:lnTo>
                      <a:pt x="357" y="412"/>
                    </a:lnTo>
                    <a:lnTo>
                      <a:pt x="351" y="414"/>
                    </a:lnTo>
                    <a:lnTo>
                      <a:pt x="348" y="417"/>
                    </a:lnTo>
                    <a:lnTo>
                      <a:pt x="345" y="417"/>
                    </a:lnTo>
                    <a:lnTo>
                      <a:pt x="340" y="415"/>
                    </a:lnTo>
                    <a:lnTo>
                      <a:pt x="337" y="411"/>
                    </a:lnTo>
                    <a:lnTo>
                      <a:pt x="333" y="406"/>
                    </a:lnTo>
                    <a:lnTo>
                      <a:pt x="327" y="405"/>
                    </a:lnTo>
                    <a:lnTo>
                      <a:pt x="324" y="408"/>
                    </a:lnTo>
                    <a:lnTo>
                      <a:pt x="322" y="412"/>
                    </a:lnTo>
                    <a:lnTo>
                      <a:pt x="320" y="417"/>
                    </a:lnTo>
                    <a:lnTo>
                      <a:pt x="316" y="420"/>
                    </a:lnTo>
                    <a:lnTo>
                      <a:pt x="312" y="423"/>
                    </a:lnTo>
                    <a:lnTo>
                      <a:pt x="310" y="426"/>
                    </a:lnTo>
                    <a:lnTo>
                      <a:pt x="308" y="430"/>
                    </a:lnTo>
                    <a:lnTo>
                      <a:pt x="307" y="432"/>
                    </a:lnTo>
                    <a:lnTo>
                      <a:pt x="302" y="429"/>
                    </a:lnTo>
                    <a:lnTo>
                      <a:pt x="297" y="427"/>
                    </a:lnTo>
                    <a:lnTo>
                      <a:pt x="293" y="426"/>
                    </a:lnTo>
                    <a:lnTo>
                      <a:pt x="288" y="424"/>
                    </a:lnTo>
                    <a:lnTo>
                      <a:pt x="284" y="423"/>
                    </a:lnTo>
                    <a:lnTo>
                      <a:pt x="281" y="423"/>
                    </a:lnTo>
                    <a:lnTo>
                      <a:pt x="276" y="424"/>
                    </a:lnTo>
                    <a:lnTo>
                      <a:pt x="272" y="427"/>
                    </a:lnTo>
                    <a:lnTo>
                      <a:pt x="269" y="430"/>
                    </a:lnTo>
                    <a:lnTo>
                      <a:pt x="261" y="438"/>
                    </a:lnTo>
                    <a:lnTo>
                      <a:pt x="252" y="445"/>
                    </a:lnTo>
                    <a:lnTo>
                      <a:pt x="243" y="448"/>
                    </a:lnTo>
                    <a:lnTo>
                      <a:pt x="236" y="447"/>
                    </a:lnTo>
                    <a:lnTo>
                      <a:pt x="233" y="444"/>
                    </a:lnTo>
                    <a:lnTo>
                      <a:pt x="231" y="441"/>
                    </a:lnTo>
                    <a:lnTo>
                      <a:pt x="229" y="438"/>
                    </a:lnTo>
                    <a:lnTo>
                      <a:pt x="224" y="435"/>
                    </a:lnTo>
                    <a:lnTo>
                      <a:pt x="218" y="433"/>
                    </a:lnTo>
                    <a:lnTo>
                      <a:pt x="210" y="432"/>
                    </a:lnTo>
                    <a:lnTo>
                      <a:pt x="203" y="433"/>
                    </a:lnTo>
                    <a:lnTo>
                      <a:pt x="201" y="433"/>
                    </a:lnTo>
                    <a:lnTo>
                      <a:pt x="194" y="430"/>
                    </a:lnTo>
                    <a:lnTo>
                      <a:pt x="189" y="424"/>
                    </a:lnTo>
                    <a:lnTo>
                      <a:pt x="187" y="411"/>
                    </a:lnTo>
                    <a:lnTo>
                      <a:pt x="186" y="403"/>
                    </a:lnTo>
                    <a:lnTo>
                      <a:pt x="183" y="399"/>
                    </a:lnTo>
                    <a:lnTo>
                      <a:pt x="178" y="397"/>
                    </a:lnTo>
                    <a:lnTo>
                      <a:pt x="173" y="396"/>
                    </a:lnTo>
                    <a:lnTo>
                      <a:pt x="165" y="396"/>
                    </a:lnTo>
                    <a:lnTo>
                      <a:pt x="157" y="397"/>
                    </a:lnTo>
                    <a:lnTo>
                      <a:pt x="150" y="399"/>
                    </a:lnTo>
                    <a:lnTo>
                      <a:pt x="142" y="400"/>
                    </a:lnTo>
                    <a:lnTo>
                      <a:pt x="135" y="400"/>
                    </a:lnTo>
                    <a:lnTo>
                      <a:pt x="128" y="399"/>
                    </a:lnTo>
                    <a:lnTo>
                      <a:pt x="123" y="396"/>
                    </a:lnTo>
                    <a:lnTo>
                      <a:pt x="117" y="391"/>
                    </a:lnTo>
                    <a:lnTo>
                      <a:pt x="114" y="387"/>
                    </a:lnTo>
                    <a:lnTo>
                      <a:pt x="112" y="381"/>
                    </a:lnTo>
                    <a:lnTo>
                      <a:pt x="111" y="376"/>
                    </a:lnTo>
                    <a:lnTo>
                      <a:pt x="111" y="372"/>
                    </a:lnTo>
                    <a:lnTo>
                      <a:pt x="112" y="364"/>
                    </a:lnTo>
                    <a:lnTo>
                      <a:pt x="111" y="358"/>
                    </a:lnTo>
                    <a:lnTo>
                      <a:pt x="110" y="354"/>
                    </a:lnTo>
                    <a:lnTo>
                      <a:pt x="106" y="351"/>
                    </a:lnTo>
                    <a:lnTo>
                      <a:pt x="100" y="340"/>
                    </a:lnTo>
                    <a:lnTo>
                      <a:pt x="99" y="330"/>
                    </a:lnTo>
                    <a:lnTo>
                      <a:pt x="101" y="322"/>
                    </a:lnTo>
                    <a:lnTo>
                      <a:pt x="102" y="319"/>
                    </a:lnTo>
                    <a:lnTo>
                      <a:pt x="101" y="313"/>
                    </a:lnTo>
                    <a:lnTo>
                      <a:pt x="98" y="310"/>
                    </a:lnTo>
                    <a:lnTo>
                      <a:pt x="92" y="310"/>
                    </a:lnTo>
                    <a:lnTo>
                      <a:pt x="86" y="310"/>
                    </a:lnTo>
                    <a:lnTo>
                      <a:pt x="78" y="313"/>
                    </a:lnTo>
                    <a:lnTo>
                      <a:pt x="71" y="315"/>
                    </a:lnTo>
                    <a:lnTo>
                      <a:pt x="63" y="316"/>
                    </a:lnTo>
                    <a:lnTo>
                      <a:pt x="58" y="318"/>
                    </a:lnTo>
                    <a:lnTo>
                      <a:pt x="45" y="318"/>
                    </a:lnTo>
                    <a:lnTo>
                      <a:pt x="35" y="313"/>
                    </a:lnTo>
                    <a:lnTo>
                      <a:pt x="27" y="307"/>
                    </a:lnTo>
                    <a:lnTo>
                      <a:pt x="21" y="298"/>
                    </a:lnTo>
                    <a:lnTo>
                      <a:pt x="18" y="289"/>
                    </a:lnTo>
                    <a:lnTo>
                      <a:pt x="16" y="279"/>
                    </a:lnTo>
                    <a:lnTo>
                      <a:pt x="14" y="270"/>
                    </a:lnTo>
                    <a:lnTo>
                      <a:pt x="16" y="262"/>
                    </a:lnTo>
                    <a:lnTo>
                      <a:pt x="17" y="252"/>
                    </a:lnTo>
                    <a:lnTo>
                      <a:pt x="14" y="244"/>
                    </a:lnTo>
                    <a:lnTo>
                      <a:pt x="9" y="238"/>
                    </a:lnTo>
                    <a:lnTo>
                      <a:pt x="3" y="229"/>
                    </a:lnTo>
                    <a:lnTo>
                      <a:pt x="0" y="220"/>
                    </a:lnTo>
                    <a:lnTo>
                      <a:pt x="3" y="213"/>
                    </a:lnTo>
                    <a:lnTo>
                      <a:pt x="8" y="207"/>
                    </a:lnTo>
                    <a:lnTo>
                      <a:pt x="12" y="201"/>
                    </a:lnTo>
                    <a:lnTo>
                      <a:pt x="17" y="196"/>
                    </a:lnTo>
                    <a:lnTo>
                      <a:pt x="21" y="192"/>
                    </a:lnTo>
                    <a:lnTo>
                      <a:pt x="23" y="187"/>
                    </a:lnTo>
                    <a:lnTo>
                      <a:pt x="22" y="181"/>
                    </a:lnTo>
                    <a:lnTo>
                      <a:pt x="17" y="174"/>
                    </a:lnTo>
                    <a:lnTo>
                      <a:pt x="11" y="166"/>
                    </a:lnTo>
                    <a:lnTo>
                      <a:pt x="6" y="156"/>
                    </a:lnTo>
                    <a:lnTo>
                      <a:pt x="3" y="141"/>
                    </a:lnTo>
                    <a:lnTo>
                      <a:pt x="6" y="127"/>
                    </a:lnTo>
                    <a:lnTo>
                      <a:pt x="12" y="118"/>
                    </a:lnTo>
                    <a:lnTo>
                      <a:pt x="20" y="114"/>
                    </a:lnTo>
                    <a:lnTo>
                      <a:pt x="24" y="115"/>
                    </a:lnTo>
                    <a:lnTo>
                      <a:pt x="27" y="118"/>
                    </a:lnTo>
                    <a:lnTo>
                      <a:pt x="32" y="120"/>
                    </a:lnTo>
                    <a:lnTo>
                      <a:pt x="35" y="117"/>
                    </a:lnTo>
                    <a:lnTo>
                      <a:pt x="38" y="109"/>
                    </a:lnTo>
                    <a:lnTo>
                      <a:pt x="44" y="100"/>
                    </a:lnTo>
                    <a:lnTo>
                      <a:pt x="51" y="93"/>
                    </a:lnTo>
                    <a:lnTo>
                      <a:pt x="58" y="91"/>
                    </a:lnTo>
                    <a:lnTo>
                      <a:pt x="61" y="97"/>
                    </a:lnTo>
                    <a:lnTo>
                      <a:pt x="62" y="105"/>
                    </a:lnTo>
                    <a:lnTo>
                      <a:pt x="63" y="108"/>
                    </a:lnTo>
                    <a:lnTo>
                      <a:pt x="66" y="108"/>
                    </a:lnTo>
                    <a:lnTo>
                      <a:pt x="72" y="106"/>
                    </a:lnTo>
                    <a:lnTo>
                      <a:pt x="75" y="102"/>
                    </a:lnTo>
                    <a:lnTo>
                      <a:pt x="77" y="93"/>
                    </a:lnTo>
                    <a:lnTo>
                      <a:pt x="79" y="81"/>
                    </a:lnTo>
                    <a:lnTo>
                      <a:pt x="89" y="69"/>
                    </a:lnTo>
                    <a:lnTo>
                      <a:pt x="92" y="66"/>
                    </a:lnTo>
                    <a:lnTo>
                      <a:pt x="98" y="63"/>
                    </a:lnTo>
                    <a:lnTo>
                      <a:pt x="104" y="58"/>
                    </a:lnTo>
                    <a:lnTo>
                      <a:pt x="115" y="54"/>
                    </a:lnTo>
                    <a:lnTo>
                      <a:pt x="122" y="54"/>
                    </a:lnTo>
                    <a:lnTo>
                      <a:pt x="128" y="55"/>
                    </a:lnTo>
                    <a:lnTo>
                      <a:pt x="135" y="61"/>
                    </a:lnTo>
                    <a:lnTo>
                      <a:pt x="141" y="66"/>
                    </a:lnTo>
                    <a:lnTo>
                      <a:pt x="147" y="73"/>
                    </a:lnTo>
                    <a:lnTo>
                      <a:pt x="151" y="78"/>
                    </a:lnTo>
                    <a:lnTo>
                      <a:pt x="153" y="82"/>
                    </a:lnTo>
                    <a:lnTo>
                      <a:pt x="154" y="84"/>
                    </a:lnTo>
                    <a:lnTo>
                      <a:pt x="160" y="85"/>
                    </a:lnTo>
                    <a:lnTo>
                      <a:pt x="166" y="91"/>
                    </a:lnTo>
                    <a:lnTo>
                      <a:pt x="171" y="99"/>
                    </a:lnTo>
                    <a:lnTo>
                      <a:pt x="177" y="108"/>
                    </a:lnTo>
                    <a:lnTo>
                      <a:pt x="181" y="117"/>
                    </a:lnTo>
                    <a:lnTo>
                      <a:pt x="184" y="124"/>
                    </a:lnTo>
                    <a:lnTo>
                      <a:pt x="187" y="130"/>
                    </a:lnTo>
                    <a:lnTo>
                      <a:pt x="188" y="132"/>
                    </a:lnTo>
                    <a:lnTo>
                      <a:pt x="189" y="106"/>
                    </a:lnTo>
                    <a:lnTo>
                      <a:pt x="192" y="85"/>
                    </a:lnTo>
                    <a:lnTo>
                      <a:pt x="196" y="69"/>
                    </a:lnTo>
                    <a:lnTo>
                      <a:pt x="201" y="55"/>
                    </a:lnTo>
                    <a:lnTo>
                      <a:pt x="206" y="45"/>
                    </a:lnTo>
                    <a:lnTo>
                      <a:pt x="211" y="39"/>
                    </a:lnTo>
                    <a:lnTo>
                      <a:pt x="217" y="33"/>
                    </a:lnTo>
                    <a:lnTo>
                      <a:pt x="222" y="28"/>
                    </a:lnTo>
                    <a:lnTo>
                      <a:pt x="232" y="22"/>
                    </a:lnTo>
                    <a:lnTo>
                      <a:pt x="241" y="22"/>
                    </a:lnTo>
                    <a:lnTo>
                      <a:pt x="247" y="25"/>
                    </a:lnTo>
                    <a:lnTo>
                      <a:pt x="252" y="28"/>
                    </a:lnTo>
                    <a:lnTo>
                      <a:pt x="254" y="28"/>
                    </a:lnTo>
                    <a:lnTo>
                      <a:pt x="257" y="27"/>
                    </a:lnTo>
                    <a:lnTo>
                      <a:pt x="262" y="22"/>
                    </a:lnTo>
                    <a:lnTo>
                      <a:pt x="268" y="18"/>
                    </a:lnTo>
                    <a:lnTo>
                      <a:pt x="274" y="13"/>
                    </a:lnTo>
                    <a:lnTo>
                      <a:pt x="281" y="9"/>
                    </a:lnTo>
                    <a:lnTo>
                      <a:pt x="288" y="4"/>
                    </a:lnTo>
                    <a:lnTo>
                      <a:pt x="297" y="1"/>
                    </a:lnTo>
                    <a:lnTo>
                      <a:pt x="305" y="0"/>
                    </a:lnTo>
                    <a:lnTo>
                      <a:pt x="311" y="1"/>
                    </a:lnTo>
                    <a:lnTo>
                      <a:pt x="316" y="4"/>
                    </a:lnTo>
                    <a:lnTo>
                      <a:pt x="321" y="7"/>
                    </a:lnTo>
                    <a:lnTo>
                      <a:pt x="324" y="10"/>
                    </a:lnTo>
                    <a:lnTo>
                      <a:pt x="327" y="15"/>
                    </a:lnTo>
                    <a:lnTo>
                      <a:pt x="328" y="19"/>
                    </a:lnTo>
                    <a:lnTo>
                      <a:pt x="329" y="22"/>
                    </a:lnTo>
                    <a:lnTo>
                      <a:pt x="331" y="28"/>
                    </a:lnTo>
                    <a:lnTo>
                      <a:pt x="332" y="37"/>
                    </a:lnTo>
                    <a:lnTo>
                      <a:pt x="336" y="45"/>
                    </a:lnTo>
                    <a:lnTo>
                      <a:pt x="344" y="49"/>
                    </a:lnTo>
                    <a:lnTo>
                      <a:pt x="350" y="48"/>
                    </a:lnTo>
                    <a:lnTo>
                      <a:pt x="354" y="42"/>
                    </a:lnTo>
                    <a:lnTo>
                      <a:pt x="358" y="36"/>
                    </a:lnTo>
                    <a:lnTo>
                      <a:pt x="364" y="33"/>
                    </a:lnTo>
                    <a:lnTo>
                      <a:pt x="372" y="31"/>
                    </a:lnTo>
                    <a:lnTo>
                      <a:pt x="376" y="28"/>
                    </a:lnTo>
                    <a:lnTo>
                      <a:pt x="380" y="25"/>
                    </a:lnTo>
                    <a:lnTo>
                      <a:pt x="388" y="24"/>
                    </a:lnTo>
                    <a:lnTo>
                      <a:pt x="397" y="27"/>
                    </a:lnTo>
                    <a:lnTo>
                      <a:pt x="402" y="34"/>
                    </a:lnTo>
                    <a:lnTo>
                      <a:pt x="405" y="45"/>
                    </a:lnTo>
                    <a:lnTo>
                      <a:pt x="404" y="54"/>
                    </a:lnTo>
                    <a:lnTo>
                      <a:pt x="402" y="58"/>
                    </a:lnTo>
                    <a:lnTo>
                      <a:pt x="400" y="64"/>
                    </a:lnTo>
                    <a:lnTo>
                      <a:pt x="399" y="70"/>
                    </a:lnTo>
                    <a:lnTo>
                      <a:pt x="400" y="75"/>
                    </a:lnTo>
                    <a:lnTo>
                      <a:pt x="403" y="79"/>
                    </a:lnTo>
                    <a:lnTo>
                      <a:pt x="406" y="87"/>
                    </a:lnTo>
                    <a:lnTo>
                      <a:pt x="407" y="94"/>
                    </a:lnTo>
                    <a:lnTo>
                      <a:pt x="402" y="100"/>
                    </a:lnTo>
                    <a:lnTo>
                      <a:pt x="399" y="108"/>
                    </a:lnTo>
                    <a:lnTo>
                      <a:pt x="403" y="121"/>
                    </a:lnTo>
                    <a:lnTo>
                      <a:pt x="412" y="136"/>
                    </a:lnTo>
                    <a:lnTo>
                      <a:pt x="418" y="148"/>
                    </a:lnTo>
                    <a:lnTo>
                      <a:pt x="418" y="150"/>
                    </a:lnTo>
                    <a:lnTo>
                      <a:pt x="419" y="153"/>
                    </a:lnTo>
                    <a:lnTo>
                      <a:pt x="417" y="157"/>
                    </a:lnTo>
                    <a:lnTo>
                      <a:pt x="413" y="160"/>
                    </a:lnTo>
                    <a:lnTo>
                      <a:pt x="406" y="162"/>
                    </a:lnTo>
                    <a:lnTo>
                      <a:pt x="398" y="165"/>
                    </a:lnTo>
                    <a:lnTo>
                      <a:pt x="389" y="168"/>
                    </a:lnTo>
                    <a:lnTo>
                      <a:pt x="381" y="17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" name="Freeform 29"/>
              <p:cNvSpPr>
                <a:spLocks/>
              </p:cNvSpPr>
              <p:nvPr/>
            </p:nvSpPr>
            <p:spPr bwMode="auto">
              <a:xfrm>
                <a:off x="5153" y="2422"/>
                <a:ext cx="238" cy="135"/>
              </a:xfrm>
              <a:custGeom>
                <a:avLst/>
                <a:gdLst>
                  <a:gd name="T0" fmla="*/ 69 w 238"/>
                  <a:gd name="T1" fmla="*/ 7 h 270"/>
                  <a:gd name="T2" fmla="*/ 78 w 238"/>
                  <a:gd name="T3" fmla="*/ 7 h 270"/>
                  <a:gd name="T4" fmla="*/ 89 w 238"/>
                  <a:gd name="T5" fmla="*/ 6 h 270"/>
                  <a:gd name="T6" fmla="*/ 99 w 238"/>
                  <a:gd name="T7" fmla="*/ 6 h 270"/>
                  <a:gd name="T8" fmla="*/ 102 w 238"/>
                  <a:gd name="T9" fmla="*/ 6 h 270"/>
                  <a:gd name="T10" fmla="*/ 102 w 238"/>
                  <a:gd name="T11" fmla="*/ 7 h 270"/>
                  <a:gd name="T12" fmla="*/ 97 w 238"/>
                  <a:gd name="T13" fmla="*/ 7 h 270"/>
                  <a:gd name="T14" fmla="*/ 98 w 238"/>
                  <a:gd name="T15" fmla="*/ 8 h 270"/>
                  <a:gd name="T16" fmla="*/ 106 w 238"/>
                  <a:gd name="T17" fmla="*/ 8 h 270"/>
                  <a:gd name="T18" fmla="*/ 115 w 238"/>
                  <a:gd name="T19" fmla="*/ 8 h 270"/>
                  <a:gd name="T20" fmla="*/ 121 w 238"/>
                  <a:gd name="T21" fmla="*/ 8 h 270"/>
                  <a:gd name="T22" fmla="*/ 136 w 238"/>
                  <a:gd name="T23" fmla="*/ 8 h 270"/>
                  <a:gd name="T24" fmla="*/ 146 w 238"/>
                  <a:gd name="T25" fmla="*/ 8 h 270"/>
                  <a:gd name="T26" fmla="*/ 154 w 238"/>
                  <a:gd name="T27" fmla="*/ 8 h 270"/>
                  <a:gd name="T28" fmla="*/ 164 w 238"/>
                  <a:gd name="T29" fmla="*/ 8 h 270"/>
                  <a:gd name="T30" fmla="*/ 174 w 238"/>
                  <a:gd name="T31" fmla="*/ 8 h 270"/>
                  <a:gd name="T32" fmla="*/ 184 w 238"/>
                  <a:gd name="T33" fmla="*/ 7 h 270"/>
                  <a:gd name="T34" fmla="*/ 195 w 238"/>
                  <a:gd name="T35" fmla="*/ 7 h 270"/>
                  <a:gd name="T36" fmla="*/ 202 w 238"/>
                  <a:gd name="T37" fmla="*/ 7 h 270"/>
                  <a:gd name="T38" fmla="*/ 211 w 238"/>
                  <a:gd name="T39" fmla="*/ 7 h 270"/>
                  <a:gd name="T40" fmla="*/ 223 w 238"/>
                  <a:gd name="T41" fmla="*/ 7 h 270"/>
                  <a:gd name="T42" fmla="*/ 234 w 238"/>
                  <a:gd name="T43" fmla="*/ 6 h 270"/>
                  <a:gd name="T44" fmla="*/ 232 w 238"/>
                  <a:gd name="T45" fmla="*/ 6 h 270"/>
                  <a:gd name="T46" fmla="*/ 234 w 238"/>
                  <a:gd name="T47" fmla="*/ 5 h 270"/>
                  <a:gd name="T48" fmla="*/ 238 w 238"/>
                  <a:gd name="T49" fmla="*/ 5 h 270"/>
                  <a:gd name="T50" fmla="*/ 225 w 238"/>
                  <a:gd name="T51" fmla="*/ 4 h 270"/>
                  <a:gd name="T52" fmla="*/ 197 w 238"/>
                  <a:gd name="T53" fmla="*/ 4 h 270"/>
                  <a:gd name="T54" fmla="*/ 191 w 238"/>
                  <a:gd name="T55" fmla="*/ 3 h 270"/>
                  <a:gd name="T56" fmla="*/ 196 w 238"/>
                  <a:gd name="T57" fmla="*/ 3 h 270"/>
                  <a:gd name="T58" fmla="*/ 201 w 238"/>
                  <a:gd name="T59" fmla="*/ 3 h 270"/>
                  <a:gd name="T60" fmla="*/ 199 w 238"/>
                  <a:gd name="T61" fmla="*/ 2 h 270"/>
                  <a:gd name="T62" fmla="*/ 196 w 238"/>
                  <a:gd name="T63" fmla="*/ 2 h 270"/>
                  <a:gd name="T64" fmla="*/ 188 w 238"/>
                  <a:gd name="T65" fmla="*/ 2 h 270"/>
                  <a:gd name="T66" fmla="*/ 174 w 238"/>
                  <a:gd name="T67" fmla="*/ 1 h 270"/>
                  <a:gd name="T68" fmla="*/ 156 w 238"/>
                  <a:gd name="T69" fmla="*/ 1 h 270"/>
                  <a:gd name="T70" fmla="*/ 142 w 238"/>
                  <a:gd name="T71" fmla="*/ 1 h 270"/>
                  <a:gd name="T72" fmla="*/ 133 w 238"/>
                  <a:gd name="T73" fmla="*/ 1 h 270"/>
                  <a:gd name="T74" fmla="*/ 124 w 238"/>
                  <a:gd name="T75" fmla="*/ 1 h 270"/>
                  <a:gd name="T76" fmla="*/ 115 w 238"/>
                  <a:gd name="T77" fmla="*/ 1 h 270"/>
                  <a:gd name="T78" fmla="*/ 105 w 238"/>
                  <a:gd name="T79" fmla="*/ 1 h 270"/>
                  <a:gd name="T80" fmla="*/ 98 w 238"/>
                  <a:gd name="T81" fmla="*/ 1 h 270"/>
                  <a:gd name="T82" fmla="*/ 94 w 238"/>
                  <a:gd name="T83" fmla="*/ 1 h 270"/>
                  <a:gd name="T84" fmla="*/ 85 w 238"/>
                  <a:gd name="T85" fmla="*/ 1 h 270"/>
                  <a:gd name="T86" fmla="*/ 72 w 238"/>
                  <a:gd name="T87" fmla="*/ 1 h 270"/>
                  <a:gd name="T88" fmla="*/ 53 w 238"/>
                  <a:gd name="T89" fmla="*/ 1 h 270"/>
                  <a:gd name="T90" fmla="*/ 41 w 238"/>
                  <a:gd name="T91" fmla="*/ 1 h 270"/>
                  <a:gd name="T92" fmla="*/ 32 w 238"/>
                  <a:gd name="T93" fmla="*/ 1 h 270"/>
                  <a:gd name="T94" fmla="*/ 22 w 238"/>
                  <a:gd name="T95" fmla="*/ 1 h 270"/>
                  <a:gd name="T96" fmla="*/ 10 w 238"/>
                  <a:gd name="T97" fmla="*/ 1 h 270"/>
                  <a:gd name="T98" fmla="*/ 1 w 238"/>
                  <a:gd name="T99" fmla="*/ 1 h 270"/>
                  <a:gd name="T100" fmla="*/ 2 w 238"/>
                  <a:gd name="T101" fmla="*/ 2 h 270"/>
                  <a:gd name="T102" fmla="*/ 13 w 238"/>
                  <a:gd name="T103" fmla="*/ 3 h 270"/>
                  <a:gd name="T104" fmla="*/ 14 w 238"/>
                  <a:gd name="T105" fmla="*/ 3 h 270"/>
                  <a:gd name="T106" fmla="*/ 16 w 238"/>
                  <a:gd name="T107" fmla="*/ 4 h 270"/>
                  <a:gd name="T108" fmla="*/ 28 w 238"/>
                  <a:gd name="T109" fmla="*/ 5 h 270"/>
                  <a:gd name="T110" fmla="*/ 42 w 238"/>
                  <a:gd name="T111" fmla="*/ 5 h 270"/>
                  <a:gd name="T112" fmla="*/ 55 w 238"/>
                  <a:gd name="T113" fmla="*/ 6 h 270"/>
                  <a:gd name="T114" fmla="*/ 63 w 238"/>
                  <a:gd name="T115" fmla="*/ 6 h 27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38"/>
                  <a:gd name="T175" fmla="*/ 0 h 270"/>
                  <a:gd name="T176" fmla="*/ 238 w 238"/>
                  <a:gd name="T177" fmla="*/ 270 h 27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38" h="270">
                    <a:moveTo>
                      <a:pt x="64" y="231"/>
                    </a:moveTo>
                    <a:lnTo>
                      <a:pt x="69" y="238"/>
                    </a:lnTo>
                    <a:lnTo>
                      <a:pt x="74" y="240"/>
                    </a:lnTo>
                    <a:lnTo>
                      <a:pt x="78" y="235"/>
                    </a:lnTo>
                    <a:lnTo>
                      <a:pt x="83" y="226"/>
                    </a:lnTo>
                    <a:lnTo>
                      <a:pt x="89" y="217"/>
                    </a:lnTo>
                    <a:lnTo>
                      <a:pt x="95" y="213"/>
                    </a:lnTo>
                    <a:lnTo>
                      <a:pt x="99" y="210"/>
                    </a:lnTo>
                    <a:lnTo>
                      <a:pt x="102" y="210"/>
                    </a:lnTo>
                    <a:lnTo>
                      <a:pt x="102" y="214"/>
                    </a:lnTo>
                    <a:lnTo>
                      <a:pt x="103" y="225"/>
                    </a:lnTo>
                    <a:lnTo>
                      <a:pt x="102" y="235"/>
                    </a:lnTo>
                    <a:lnTo>
                      <a:pt x="99" y="241"/>
                    </a:lnTo>
                    <a:lnTo>
                      <a:pt x="97" y="246"/>
                    </a:lnTo>
                    <a:lnTo>
                      <a:pt x="96" y="252"/>
                    </a:lnTo>
                    <a:lnTo>
                      <a:pt x="98" y="258"/>
                    </a:lnTo>
                    <a:lnTo>
                      <a:pt x="103" y="261"/>
                    </a:lnTo>
                    <a:lnTo>
                      <a:pt x="106" y="261"/>
                    </a:lnTo>
                    <a:lnTo>
                      <a:pt x="110" y="262"/>
                    </a:lnTo>
                    <a:lnTo>
                      <a:pt x="115" y="265"/>
                    </a:lnTo>
                    <a:lnTo>
                      <a:pt x="118" y="270"/>
                    </a:lnTo>
                    <a:lnTo>
                      <a:pt x="121" y="267"/>
                    </a:lnTo>
                    <a:lnTo>
                      <a:pt x="128" y="261"/>
                    </a:lnTo>
                    <a:lnTo>
                      <a:pt x="136" y="256"/>
                    </a:lnTo>
                    <a:lnTo>
                      <a:pt x="143" y="256"/>
                    </a:lnTo>
                    <a:lnTo>
                      <a:pt x="146" y="258"/>
                    </a:lnTo>
                    <a:lnTo>
                      <a:pt x="149" y="259"/>
                    </a:lnTo>
                    <a:lnTo>
                      <a:pt x="154" y="259"/>
                    </a:lnTo>
                    <a:lnTo>
                      <a:pt x="159" y="259"/>
                    </a:lnTo>
                    <a:lnTo>
                      <a:pt x="164" y="259"/>
                    </a:lnTo>
                    <a:lnTo>
                      <a:pt x="170" y="259"/>
                    </a:lnTo>
                    <a:lnTo>
                      <a:pt x="174" y="256"/>
                    </a:lnTo>
                    <a:lnTo>
                      <a:pt x="177" y="253"/>
                    </a:lnTo>
                    <a:lnTo>
                      <a:pt x="184" y="247"/>
                    </a:lnTo>
                    <a:lnTo>
                      <a:pt x="189" y="246"/>
                    </a:lnTo>
                    <a:lnTo>
                      <a:pt x="195" y="247"/>
                    </a:lnTo>
                    <a:lnTo>
                      <a:pt x="198" y="247"/>
                    </a:lnTo>
                    <a:lnTo>
                      <a:pt x="202" y="244"/>
                    </a:lnTo>
                    <a:lnTo>
                      <a:pt x="206" y="238"/>
                    </a:lnTo>
                    <a:lnTo>
                      <a:pt x="211" y="235"/>
                    </a:lnTo>
                    <a:lnTo>
                      <a:pt x="216" y="234"/>
                    </a:lnTo>
                    <a:lnTo>
                      <a:pt x="223" y="232"/>
                    </a:lnTo>
                    <a:lnTo>
                      <a:pt x="229" y="225"/>
                    </a:lnTo>
                    <a:lnTo>
                      <a:pt x="234" y="213"/>
                    </a:lnTo>
                    <a:lnTo>
                      <a:pt x="233" y="199"/>
                    </a:lnTo>
                    <a:lnTo>
                      <a:pt x="232" y="193"/>
                    </a:lnTo>
                    <a:lnTo>
                      <a:pt x="233" y="184"/>
                    </a:lnTo>
                    <a:lnTo>
                      <a:pt x="234" y="177"/>
                    </a:lnTo>
                    <a:lnTo>
                      <a:pt x="236" y="171"/>
                    </a:lnTo>
                    <a:lnTo>
                      <a:pt x="238" y="160"/>
                    </a:lnTo>
                    <a:lnTo>
                      <a:pt x="235" y="145"/>
                    </a:lnTo>
                    <a:lnTo>
                      <a:pt x="225" y="135"/>
                    </a:lnTo>
                    <a:lnTo>
                      <a:pt x="210" y="132"/>
                    </a:lnTo>
                    <a:lnTo>
                      <a:pt x="197" y="132"/>
                    </a:lnTo>
                    <a:lnTo>
                      <a:pt x="191" y="129"/>
                    </a:lnTo>
                    <a:lnTo>
                      <a:pt x="191" y="126"/>
                    </a:lnTo>
                    <a:lnTo>
                      <a:pt x="194" y="123"/>
                    </a:lnTo>
                    <a:lnTo>
                      <a:pt x="196" y="120"/>
                    </a:lnTo>
                    <a:lnTo>
                      <a:pt x="199" y="114"/>
                    </a:lnTo>
                    <a:lnTo>
                      <a:pt x="201" y="106"/>
                    </a:lnTo>
                    <a:lnTo>
                      <a:pt x="200" y="96"/>
                    </a:lnTo>
                    <a:lnTo>
                      <a:pt x="199" y="90"/>
                    </a:lnTo>
                    <a:lnTo>
                      <a:pt x="197" y="85"/>
                    </a:lnTo>
                    <a:lnTo>
                      <a:pt x="196" y="79"/>
                    </a:lnTo>
                    <a:lnTo>
                      <a:pt x="193" y="73"/>
                    </a:lnTo>
                    <a:lnTo>
                      <a:pt x="188" y="67"/>
                    </a:lnTo>
                    <a:lnTo>
                      <a:pt x="183" y="61"/>
                    </a:lnTo>
                    <a:lnTo>
                      <a:pt x="174" y="57"/>
                    </a:lnTo>
                    <a:lnTo>
                      <a:pt x="163" y="52"/>
                    </a:lnTo>
                    <a:lnTo>
                      <a:pt x="156" y="48"/>
                    </a:lnTo>
                    <a:lnTo>
                      <a:pt x="148" y="39"/>
                    </a:lnTo>
                    <a:lnTo>
                      <a:pt x="142" y="30"/>
                    </a:lnTo>
                    <a:lnTo>
                      <a:pt x="136" y="24"/>
                    </a:lnTo>
                    <a:lnTo>
                      <a:pt x="133" y="23"/>
                    </a:lnTo>
                    <a:lnTo>
                      <a:pt x="129" y="21"/>
                    </a:lnTo>
                    <a:lnTo>
                      <a:pt x="124" y="20"/>
                    </a:lnTo>
                    <a:lnTo>
                      <a:pt x="120" y="20"/>
                    </a:lnTo>
                    <a:lnTo>
                      <a:pt x="115" y="21"/>
                    </a:lnTo>
                    <a:lnTo>
                      <a:pt x="109" y="24"/>
                    </a:lnTo>
                    <a:lnTo>
                      <a:pt x="105" y="29"/>
                    </a:lnTo>
                    <a:lnTo>
                      <a:pt x="99" y="36"/>
                    </a:lnTo>
                    <a:lnTo>
                      <a:pt x="98" y="35"/>
                    </a:lnTo>
                    <a:lnTo>
                      <a:pt x="97" y="30"/>
                    </a:lnTo>
                    <a:lnTo>
                      <a:pt x="94" y="24"/>
                    </a:lnTo>
                    <a:lnTo>
                      <a:pt x="91" y="18"/>
                    </a:lnTo>
                    <a:lnTo>
                      <a:pt x="85" y="12"/>
                    </a:lnTo>
                    <a:lnTo>
                      <a:pt x="79" y="6"/>
                    </a:lnTo>
                    <a:lnTo>
                      <a:pt x="72" y="2"/>
                    </a:lnTo>
                    <a:lnTo>
                      <a:pt x="65" y="0"/>
                    </a:lnTo>
                    <a:lnTo>
                      <a:pt x="53" y="3"/>
                    </a:lnTo>
                    <a:lnTo>
                      <a:pt x="46" y="12"/>
                    </a:lnTo>
                    <a:lnTo>
                      <a:pt x="41" y="21"/>
                    </a:lnTo>
                    <a:lnTo>
                      <a:pt x="37" y="27"/>
                    </a:lnTo>
                    <a:lnTo>
                      <a:pt x="32" y="29"/>
                    </a:lnTo>
                    <a:lnTo>
                      <a:pt x="27" y="30"/>
                    </a:lnTo>
                    <a:lnTo>
                      <a:pt x="22" y="32"/>
                    </a:lnTo>
                    <a:lnTo>
                      <a:pt x="15" y="35"/>
                    </a:lnTo>
                    <a:lnTo>
                      <a:pt x="10" y="39"/>
                    </a:lnTo>
                    <a:lnTo>
                      <a:pt x="4" y="46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2" y="85"/>
                    </a:lnTo>
                    <a:lnTo>
                      <a:pt x="7" y="97"/>
                    </a:lnTo>
                    <a:lnTo>
                      <a:pt x="13" y="106"/>
                    </a:lnTo>
                    <a:lnTo>
                      <a:pt x="15" y="114"/>
                    </a:lnTo>
                    <a:lnTo>
                      <a:pt x="14" y="123"/>
                    </a:lnTo>
                    <a:lnTo>
                      <a:pt x="14" y="135"/>
                    </a:lnTo>
                    <a:lnTo>
                      <a:pt x="16" y="148"/>
                    </a:lnTo>
                    <a:lnTo>
                      <a:pt x="23" y="162"/>
                    </a:lnTo>
                    <a:lnTo>
                      <a:pt x="28" y="168"/>
                    </a:lnTo>
                    <a:lnTo>
                      <a:pt x="36" y="174"/>
                    </a:lnTo>
                    <a:lnTo>
                      <a:pt x="42" y="180"/>
                    </a:lnTo>
                    <a:lnTo>
                      <a:pt x="49" y="187"/>
                    </a:lnTo>
                    <a:lnTo>
                      <a:pt x="55" y="195"/>
                    </a:lnTo>
                    <a:lnTo>
                      <a:pt x="59" y="205"/>
                    </a:lnTo>
                    <a:lnTo>
                      <a:pt x="63" y="217"/>
                    </a:lnTo>
                    <a:lnTo>
                      <a:pt x="64" y="231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9525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538" name="Freeform 30"/>
              <p:cNvSpPr>
                <a:spLocks/>
              </p:cNvSpPr>
              <p:nvPr/>
            </p:nvSpPr>
            <p:spPr bwMode="auto">
              <a:xfrm>
                <a:off x="5448" y="2219"/>
                <a:ext cx="82" cy="35"/>
              </a:xfrm>
              <a:custGeom>
                <a:avLst/>
                <a:gdLst>
                  <a:gd name="T0" fmla="*/ 82 w 82"/>
                  <a:gd name="T1" fmla="*/ 1 h 69"/>
                  <a:gd name="T2" fmla="*/ 76 w 82"/>
                  <a:gd name="T3" fmla="*/ 1 h 69"/>
                  <a:gd name="T4" fmla="*/ 69 w 82"/>
                  <a:gd name="T5" fmla="*/ 1 h 69"/>
                  <a:gd name="T6" fmla="*/ 63 w 82"/>
                  <a:gd name="T7" fmla="*/ 1 h 69"/>
                  <a:gd name="T8" fmla="*/ 59 w 82"/>
                  <a:gd name="T9" fmla="*/ 1 h 69"/>
                  <a:gd name="T10" fmla="*/ 57 w 82"/>
                  <a:gd name="T11" fmla="*/ 1 h 69"/>
                  <a:gd name="T12" fmla="*/ 59 w 82"/>
                  <a:gd name="T13" fmla="*/ 1 h 69"/>
                  <a:gd name="T14" fmla="*/ 61 w 82"/>
                  <a:gd name="T15" fmla="*/ 1 h 69"/>
                  <a:gd name="T16" fmla="*/ 62 w 82"/>
                  <a:gd name="T17" fmla="*/ 1 h 69"/>
                  <a:gd name="T18" fmla="*/ 59 w 82"/>
                  <a:gd name="T19" fmla="*/ 1 h 69"/>
                  <a:gd name="T20" fmla="*/ 51 w 82"/>
                  <a:gd name="T21" fmla="*/ 1 h 69"/>
                  <a:gd name="T22" fmla="*/ 41 w 82"/>
                  <a:gd name="T23" fmla="*/ 1 h 69"/>
                  <a:gd name="T24" fmla="*/ 33 w 82"/>
                  <a:gd name="T25" fmla="*/ 1 h 69"/>
                  <a:gd name="T26" fmla="*/ 26 w 82"/>
                  <a:gd name="T27" fmla="*/ 1 h 69"/>
                  <a:gd name="T28" fmla="*/ 20 w 82"/>
                  <a:gd name="T29" fmla="*/ 1 h 69"/>
                  <a:gd name="T30" fmla="*/ 12 w 82"/>
                  <a:gd name="T31" fmla="*/ 1 h 69"/>
                  <a:gd name="T32" fmla="*/ 5 w 82"/>
                  <a:gd name="T33" fmla="*/ 1 h 69"/>
                  <a:gd name="T34" fmla="*/ 4 w 82"/>
                  <a:gd name="T35" fmla="*/ 1 h 69"/>
                  <a:gd name="T36" fmla="*/ 1 w 82"/>
                  <a:gd name="T37" fmla="*/ 1 h 69"/>
                  <a:gd name="T38" fmla="*/ 0 w 82"/>
                  <a:gd name="T39" fmla="*/ 1 h 69"/>
                  <a:gd name="T40" fmla="*/ 4 w 82"/>
                  <a:gd name="T41" fmla="*/ 1 h 69"/>
                  <a:gd name="T42" fmla="*/ 10 w 82"/>
                  <a:gd name="T43" fmla="*/ 1 h 69"/>
                  <a:gd name="T44" fmla="*/ 14 w 82"/>
                  <a:gd name="T45" fmla="*/ 1 h 69"/>
                  <a:gd name="T46" fmla="*/ 18 w 82"/>
                  <a:gd name="T47" fmla="*/ 1 h 69"/>
                  <a:gd name="T48" fmla="*/ 23 w 82"/>
                  <a:gd name="T49" fmla="*/ 1 h 69"/>
                  <a:gd name="T50" fmla="*/ 30 w 82"/>
                  <a:gd name="T51" fmla="*/ 1 h 69"/>
                  <a:gd name="T52" fmla="*/ 39 w 82"/>
                  <a:gd name="T53" fmla="*/ 1 h 69"/>
                  <a:gd name="T54" fmla="*/ 48 w 82"/>
                  <a:gd name="T55" fmla="*/ 1 h 69"/>
                  <a:gd name="T56" fmla="*/ 52 w 82"/>
                  <a:gd name="T57" fmla="*/ 1 h 69"/>
                  <a:gd name="T58" fmla="*/ 52 w 82"/>
                  <a:gd name="T59" fmla="*/ 1 h 69"/>
                  <a:gd name="T60" fmla="*/ 49 w 82"/>
                  <a:gd name="T61" fmla="*/ 1 h 69"/>
                  <a:gd name="T62" fmla="*/ 48 w 82"/>
                  <a:gd name="T63" fmla="*/ 1 h 69"/>
                  <a:gd name="T64" fmla="*/ 49 w 82"/>
                  <a:gd name="T65" fmla="*/ 1 h 69"/>
                  <a:gd name="T66" fmla="*/ 53 w 82"/>
                  <a:gd name="T67" fmla="*/ 1 h 69"/>
                  <a:gd name="T68" fmla="*/ 57 w 82"/>
                  <a:gd name="T69" fmla="*/ 0 h 69"/>
                  <a:gd name="T70" fmla="*/ 61 w 82"/>
                  <a:gd name="T71" fmla="*/ 0 h 69"/>
                  <a:gd name="T72" fmla="*/ 64 w 82"/>
                  <a:gd name="T73" fmla="*/ 1 h 69"/>
                  <a:gd name="T74" fmla="*/ 68 w 82"/>
                  <a:gd name="T75" fmla="*/ 1 h 69"/>
                  <a:gd name="T76" fmla="*/ 73 w 82"/>
                  <a:gd name="T77" fmla="*/ 1 h 69"/>
                  <a:gd name="T78" fmla="*/ 77 w 82"/>
                  <a:gd name="T79" fmla="*/ 1 h 69"/>
                  <a:gd name="T80" fmla="*/ 82 w 82"/>
                  <a:gd name="T81" fmla="*/ 1 h 6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82"/>
                  <a:gd name="T124" fmla="*/ 0 h 69"/>
                  <a:gd name="T125" fmla="*/ 82 w 82"/>
                  <a:gd name="T126" fmla="*/ 69 h 6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82" h="69">
                    <a:moveTo>
                      <a:pt x="82" y="20"/>
                    </a:moveTo>
                    <a:lnTo>
                      <a:pt x="76" y="20"/>
                    </a:lnTo>
                    <a:lnTo>
                      <a:pt x="69" y="17"/>
                    </a:lnTo>
                    <a:lnTo>
                      <a:pt x="63" y="12"/>
                    </a:lnTo>
                    <a:lnTo>
                      <a:pt x="59" y="11"/>
                    </a:lnTo>
                    <a:lnTo>
                      <a:pt x="57" y="14"/>
                    </a:lnTo>
                    <a:lnTo>
                      <a:pt x="59" y="18"/>
                    </a:lnTo>
                    <a:lnTo>
                      <a:pt x="61" y="26"/>
                    </a:lnTo>
                    <a:lnTo>
                      <a:pt x="62" y="32"/>
                    </a:lnTo>
                    <a:lnTo>
                      <a:pt x="59" y="42"/>
                    </a:lnTo>
                    <a:lnTo>
                      <a:pt x="51" y="50"/>
                    </a:lnTo>
                    <a:lnTo>
                      <a:pt x="41" y="51"/>
                    </a:lnTo>
                    <a:lnTo>
                      <a:pt x="33" y="51"/>
                    </a:lnTo>
                    <a:lnTo>
                      <a:pt x="26" y="50"/>
                    </a:lnTo>
                    <a:lnTo>
                      <a:pt x="20" y="53"/>
                    </a:lnTo>
                    <a:lnTo>
                      <a:pt x="12" y="59"/>
                    </a:lnTo>
                    <a:lnTo>
                      <a:pt x="5" y="69"/>
                    </a:lnTo>
                    <a:lnTo>
                      <a:pt x="4" y="69"/>
                    </a:lnTo>
                    <a:lnTo>
                      <a:pt x="1" y="69"/>
                    </a:lnTo>
                    <a:lnTo>
                      <a:pt x="0" y="66"/>
                    </a:lnTo>
                    <a:lnTo>
                      <a:pt x="4" y="60"/>
                    </a:lnTo>
                    <a:lnTo>
                      <a:pt x="10" y="53"/>
                    </a:lnTo>
                    <a:lnTo>
                      <a:pt x="14" y="48"/>
                    </a:lnTo>
                    <a:lnTo>
                      <a:pt x="18" y="45"/>
                    </a:lnTo>
                    <a:lnTo>
                      <a:pt x="23" y="44"/>
                    </a:lnTo>
                    <a:lnTo>
                      <a:pt x="30" y="45"/>
                    </a:lnTo>
                    <a:lnTo>
                      <a:pt x="39" y="47"/>
                    </a:lnTo>
                    <a:lnTo>
                      <a:pt x="48" y="45"/>
                    </a:lnTo>
                    <a:lnTo>
                      <a:pt x="52" y="38"/>
                    </a:lnTo>
                    <a:lnTo>
                      <a:pt x="52" y="29"/>
                    </a:lnTo>
                    <a:lnTo>
                      <a:pt x="49" y="20"/>
                    </a:lnTo>
                    <a:lnTo>
                      <a:pt x="48" y="12"/>
                    </a:lnTo>
                    <a:lnTo>
                      <a:pt x="49" y="6"/>
                    </a:lnTo>
                    <a:lnTo>
                      <a:pt x="53" y="2"/>
                    </a:lnTo>
                    <a:lnTo>
                      <a:pt x="57" y="0"/>
                    </a:lnTo>
                    <a:lnTo>
                      <a:pt x="61" y="0"/>
                    </a:lnTo>
                    <a:lnTo>
                      <a:pt x="64" y="2"/>
                    </a:lnTo>
                    <a:lnTo>
                      <a:pt x="68" y="6"/>
                    </a:lnTo>
                    <a:lnTo>
                      <a:pt x="73" y="11"/>
                    </a:lnTo>
                    <a:lnTo>
                      <a:pt x="77" y="15"/>
                    </a:lnTo>
                    <a:lnTo>
                      <a:pt x="82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39" name="Freeform 31"/>
              <p:cNvSpPr>
                <a:spLocks/>
              </p:cNvSpPr>
              <p:nvPr/>
            </p:nvSpPr>
            <p:spPr bwMode="auto">
              <a:xfrm>
                <a:off x="5383" y="2152"/>
                <a:ext cx="161" cy="65"/>
              </a:xfrm>
              <a:custGeom>
                <a:avLst/>
                <a:gdLst>
                  <a:gd name="T0" fmla="*/ 140 w 161"/>
                  <a:gd name="T1" fmla="*/ 1 h 129"/>
                  <a:gd name="T2" fmla="*/ 146 w 161"/>
                  <a:gd name="T3" fmla="*/ 1 h 129"/>
                  <a:gd name="T4" fmla="*/ 148 w 161"/>
                  <a:gd name="T5" fmla="*/ 1 h 129"/>
                  <a:gd name="T6" fmla="*/ 133 w 161"/>
                  <a:gd name="T7" fmla="*/ 1 h 129"/>
                  <a:gd name="T8" fmla="*/ 124 w 161"/>
                  <a:gd name="T9" fmla="*/ 1 h 129"/>
                  <a:gd name="T10" fmla="*/ 112 w 161"/>
                  <a:gd name="T11" fmla="*/ 1 h 129"/>
                  <a:gd name="T12" fmla="*/ 98 w 161"/>
                  <a:gd name="T13" fmla="*/ 1 h 129"/>
                  <a:gd name="T14" fmla="*/ 83 w 161"/>
                  <a:gd name="T15" fmla="*/ 1 h 129"/>
                  <a:gd name="T16" fmla="*/ 73 w 161"/>
                  <a:gd name="T17" fmla="*/ 1 h 129"/>
                  <a:gd name="T18" fmla="*/ 61 w 161"/>
                  <a:gd name="T19" fmla="*/ 1 h 129"/>
                  <a:gd name="T20" fmla="*/ 50 w 161"/>
                  <a:gd name="T21" fmla="*/ 1 h 129"/>
                  <a:gd name="T22" fmla="*/ 40 w 161"/>
                  <a:gd name="T23" fmla="*/ 1 h 129"/>
                  <a:gd name="T24" fmla="*/ 29 w 161"/>
                  <a:gd name="T25" fmla="*/ 1 h 129"/>
                  <a:gd name="T26" fmla="*/ 21 w 161"/>
                  <a:gd name="T27" fmla="*/ 1 h 129"/>
                  <a:gd name="T28" fmla="*/ 13 w 161"/>
                  <a:gd name="T29" fmla="*/ 1 h 129"/>
                  <a:gd name="T30" fmla="*/ 2 w 161"/>
                  <a:gd name="T31" fmla="*/ 1 h 129"/>
                  <a:gd name="T32" fmla="*/ 3 w 161"/>
                  <a:gd name="T33" fmla="*/ 1 h 129"/>
                  <a:gd name="T34" fmla="*/ 16 w 161"/>
                  <a:gd name="T35" fmla="*/ 1 h 129"/>
                  <a:gd name="T36" fmla="*/ 32 w 161"/>
                  <a:gd name="T37" fmla="*/ 1 h 129"/>
                  <a:gd name="T38" fmla="*/ 42 w 161"/>
                  <a:gd name="T39" fmla="*/ 1 h 129"/>
                  <a:gd name="T40" fmla="*/ 41 w 161"/>
                  <a:gd name="T41" fmla="*/ 1 h 129"/>
                  <a:gd name="T42" fmla="*/ 29 w 161"/>
                  <a:gd name="T43" fmla="*/ 1 h 129"/>
                  <a:gd name="T44" fmla="*/ 15 w 161"/>
                  <a:gd name="T45" fmla="*/ 1 h 129"/>
                  <a:gd name="T46" fmla="*/ 20 w 161"/>
                  <a:gd name="T47" fmla="*/ 1 h 129"/>
                  <a:gd name="T48" fmla="*/ 26 w 161"/>
                  <a:gd name="T49" fmla="*/ 1 h 129"/>
                  <a:gd name="T50" fmla="*/ 38 w 161"/>
                  <a:gd name="T51" fmla="*/ 1 h 129"/>
                  <a:gd name="T52" fmla="*/ 49 w 161"/>
                  <a:gd name="T53" fmla="*/ 1 h 129"/>
                  <a:gd name="T54" fmla="*/ 59 w 161"/>
                  <a:gd name="T55" fmla="*/ 1 h 129"/>
                  <a:gd name="T56" fmla="*/ 67 w 161"/>
                  <a:gd name="T57" fmla="*/ 1 h 129"/>
                  <a:gd name="T58" fmla="*/ 74 w 161"/>
                  <a:gd name="T59" fmla="*/ 1 h 129"/>
                  <a:gd name="T60" fmla="*/ 78 w 161"/>
                  <a:gd name="T61" fmla="*/ 1 h 129"/>
                  <a:gd name="T62" fmla="*/ 88 w 161"/>
                  <a:gd name="T63" fmla="*/ 1 h 129"/>
                  <a:gd name="T64" fmla="*/ 101 w 161"/>
                  <a:gd name="T65" fmla="*/ 1 h 129"/>
                  <a:gd name="T66" fmla="*/ 115 w 161"/>
                  <a:gd name="T67" fmla="*/ 0 h 129"/>
                  <a:gd name="T68" fmla="*/ 137 w 161"/>
                  <a:gd name="T69" fmla="*/ 1 h 129"/>
                  <a:gd name="T70" fmla="*/ 154 w 161"/>
                  <a:gd name="T71" fmla="*/ 1 h 129"/>
                  <a:gd name="T72" fmla="*/ 157 w 161"/>
                  <a:gd name="T73" fmla="*/ 1 h 129"/>
                  <a:gd name="T74" fmla="*/ 154 w 161"/>
                  <a:gd name="T75" fmla="*/ 1 h 129"/>
                  <a:gd name="T76" fmla="*/ 148 w 161"/>
                  <a:gd name="T77" fmla="*/ 1 h 129"/>
                  <a:gd name="T78" fmla="*/ 154 w 161"/>
                  <a:gd name="T79" fmla="*/ 1 h 129"/>
                  <a:gd name="T80" fmla="*/ 160 w 161"/>
                  <a:gd name="T81" fmla="*/ 1 h 129"/>
                  <a:gd name="T82" fmla="*/ 161 w 161"/>
                  <a:gd name="T83" fmla="*/ 1 h 129"/>
                  <a:gd name="T84" fmla="*/ 159 w 161"/>
                  <a:gd name="T85" fmla="*/ 1 h 129"/>
                  <a:gd name="T86" fmla="*/ 157 w 161"/>
                  <a:gd name="T87" fmla="*/ 1 h 129"/>
                  <a:gd name="T88" fmla="*/ 156 w 161"/>
                  <a:gd name="T89" fmla="*/ 1 h 129"/>
                  <a:gd name="T90" fmla="*/ 142 w 161"/>
                  <a:gd name="T91" fmla="*/ 1 h 12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61"/>
                  <a:gd name="T139" fmla="*/ 0 h 129"/>
                  <a:gd name="T140" fmla="*/ 161 w 161"/>
                  <a:gd name="T141" fmla="*/ 129 h 12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61" h="129">
                    <a:moveTo>
                      <a:pt x="139" y="66"/>
                    </a:moveTo>
                    <a:lnTo>
                      <a:pt x="140" y="57"/>
                    </a:lnTo>
                    <a:lnTo>
                      <a:pt x="143" y="49"/>
                    </a:lnTo>
                    <a:lnTo>
                      <a:pt x="146" y="42"/>
                    </a:lnTo>
                    <a:lnTo>
                      <a:pt x="150" y="33"/>
                    </a:lnTo>
                    <a:lnTo>
                      <a:pt x="148" y="22"/>
                    </a:lnTo>
                    <a:lnTo>
                      <a:pt x="142" y="16"/>
                    </a:lnTo>
                    <a:lnTo>
                      <a:pt x="133" y="12"/>
                    </a:lnTo>
                    <a:lnTo>
                      <a:pt x="127" y="9"/>
                    </a:lnTo>
                    <a:lnTo>
                      <a:pt x="124" y="7"/>
                    </a:lnTo>
                    <a:lnTo>
                      <a:pt x="118" y="7"/>
                    </a:lnTo>
                    <a:lnTo>
                      <a:pt x="112" y="7"/>
                    </a:lnTo>
                    <a:lnTo>
                      <a:pt x="105" y="7"/>
                    </a:lnTo>
                    <a:lnTo>
                      <a:pt x="98" y="7"/>
                    </a:lnTo>
                    <a:lnTo>
                      <a:pt x="90" y="9"/>
                    </a:lnTo>
                    <a:lnTo>
                      <a:pt x="83" y="12"/>
                    </a:lnTo>
                    <a:lnTo>
                      <a:pt x="79" y="15"/>
                    </a:lnTo>
                    <a:lnTo>
                      <a:pt x="73" y="21"/>
                    </a:lnTo>
                    <a:lnTo>
                      <a:pt x="67" y="25"/>
                    </a:lnTo>
                    <a:lnTo>
                      <a:pt x="61" y="28"/>
                    </a:lnTo>
                    <a:lnTo>
                      <a:pt x="54" y="28"/>
                    </a:lnTo>
                    <a:lnTo>
                      <a:pt x="50" y="28"/>
                    </a:lnTo>
                    <a:lnTo>
                      <a:pt x="46" y="30"/>
                    </a:lnTo>
                    <a:lnTo>
                      <a:pt x="40" y="33"/>
                    </a:lnTo>
                    <a:lnTo>
                      <a:pt x="35" y="36"/>
                    </a:lnTo>
                    <a:lnTo>
                      <a:pt x="29" y="40"/>
                    </a:lnTo>
                    <a:lnTo>
                      <a:pt x="25" y="43"/>
                    </a:lnTo>
                    <a:lnTo>
                      <a:pt x="21" y="48"/>
                    </a:lnTo>
                    <a:lnTo>
                      <a:pt x="19" y="51"/>
                    </a:lnTo>
                    <a:lnTo>
                      <a:pt x="13" y="57"/>
                    </a:lnTo>
                    <a:lnTo>
                      <a:pt x="8" y="63"/>
                    </a:lnTo>
                    <a:lnTo>
                      <a:pt x="2" y="67"/>
                    </a:lnTo>
                    <a:lnTo>
                      <a:pt x="0" y="69"/>
                    </a:lnTo>
                    <a:lnTo>
                      <a:pt x="3" y="52"/>
                    </a:lnTo>
                    <a:lnTo>
                      <a:pt x="10" y="37"/>
                    </a:lnTo>
                    <a:lnTo>
                      <a:pt x="16" y="25"/>
                    </a:lnTo>
                    <a:lnTo>
                      <a:pt x="24" y="16"/>
                    </a:lnTo>
                    <a:lnTo>
                      <a:pt x="32" y="9"/>
                    </a:lnTo>
                    <a:lnTo>
                      <a:pt x="38" y="4"/>
                    </a:lnTo>
                    <a:lnTo>
                      <a:pt x="42" y="1"/>
                    </a:lnTo>
                    <a:lnTo>
                      <a:pt x="43" y="0"/>
                    </a:lnTo>
                    <a:lnTo>
                      <a:pt x="41" y="1"/>
                    </a:lnTo>
                    <a:lnTo>
                      <a:pt x="37" y="6"/>
                    </a:lnTo>
                    <a:lnTo>
                      <a:pt x="29" y="15"/>
                    </a:lnTo>
                    <a:lnTo>
                      <a:pt x="21" y="27"/>
                    </a:lnTo>
                    <a:lnTo>
                      <a:pt x="15" y="37"/>
                    </a:lnTo>
                    <a:lnTo>
                      <a:pt x="16" y="40"/>
                    </a:lnTo>
                    <a:lnTo>
                      <a:pt x="20" y="40"/>
                    </a:lnTo>
                    <a:lnTo>
                      <a:pt x="22" y="40"/>
                    </a:lnTo>
                    <a:lnTo>
                      <a:pt x="26" y="36"/>
                    </a:lnTo>
                    <a:lnTo>
                      <a:pt x="32" y="33"/>
                    </a:lnTo>
                    <a:lnTo>
                      <a:pt x="38" y="30"/>
                    </a:lnTo>
                    <a:lnTo>
                      <a:pt x="43" y="28"/>
                    </a:lnTo>
                    <a:lnTo>
                      <a:pt x="49" y="27"/>
                    </a:lnTo>
                    <a:lnTo>
                      <a:pt x="54" y="25"/>
                    </a:lnTo>
                    <a:lnTo>
                      <a:pt x="59" y="24"/>
                    </a:lnTo>
                    <a:lnTo>
                      <a:pt x="62" y="24"/>
                    </a:lnTo>
                    <a:lnTo>
                      <a:pt x="67" y="21"/>
                    </a:lnTo>
                    <a:lnTo>
                      <a:pt x="72" y="16"/>
                    </a:lnTo>
                    <a:lnTo>
                      <a:pt x="74" y="12"/>
                    </a:lnTo>
                    <a:lnTo>
                      <a:pt x="75" y="10"/>
                    </a:lnTo>
                    <a:lnTo>
                      <a:pt x="78" y="9"/>
                    </a:lnTo>
                    <a:lnTo>
                      <a:pt x="82" y="6"/>
                    </a:lnTo>
                    <a:lnTo>
                      <a:pt x="88" y="4"/>
                    </a:lnTo>
                    <a:lnTo>
                      <a:pt x="93" y="3"/>
                    </a:lnTo>
                    <a:lnTo>
                      <a:pt x="101" y="1"/>
                    </a:lnTo>
                    <a:lnTo>
                      <a:pt x="107" y="1"/>
                    </a:lnTo>
                    <a:lnTo>
                      <a:pt x="115" y="0"/>
                    </a:lnTo>
                    <a:lnTo>
                      <a:pt x="121" y="0"/>
                    </a:lnTo>
                    <a:lnTo>
                      <a:pt x="137" y="1"/>
                    </a:lnTo>
                    <a:lnTo>
                      <a:pt x="147" y="7"/>
                    </a:lnTo>
                    <a:lnTo>
                      <a:pt x="154" y="16"/>
                    </a:lnTo>
                    <a:lnTo>
                      <a:pt x="157" y="27"/>
                    </a:lnTo>
                    <a:lnTo>
                      <a:pt x="157" y="37"/>
                    </a:lnTo>
                    <a:lnTo>
                      <a:pt x="156" y="48"/>
                    </a:lnTo>
                    <a:lnTo>
                      <a:pt x="154" y="57"/>
                    </a:lnTo>
                    <a:lnTo>
                      <a:pt x="151" y="63"/>
                    </a:lnTo>
                    <a:lnTo>
                      <a:pt x="148" y="73"/>
                    </a:lnTo>
                    <a:lnTo>
                      <a:pt x="151" y="82"/>
                    </a:lnTo>
                    <a:lnTo>
                      <a:pt x="154" y="91"/>
                    </a:lnTo>
                    <a:lnTo>
                      <a:pt x="158" y="97"/>
                    </a:lnTo>
                    <a:lnTo>
                      <a:pt x="160" y="103"/>
                    </a:lnTo>
                    <a:lnTo>
                      <a:pt x="161" y="111"/>
                    </a:lnTo>
                    <a:lnTo>
                      <a:pt x="161" y="120"/>
                    </a:lnTo>
                    <a:lnTo>
                      <a:pt x="160" y="129"/>
                    </a:lnTo>
                    <a:lnTo>
                      <a:pt x="159" y="129"/>
                    </a:lnTo>
                    <a:lnTo>
                      <a:pt x="158" y="129"/>
                    </a:lnTo>
                    <a:lnTo>
                      <a:pt x="157" y="123"/>
                    </a:lnTo>
                    <a:lnTo>
                      <a:pt x="158" y="111"/>
                    </a:lnTo>
                    <a:lnTo>
                      <a:pt x="156" y="99"/>
                    </a:lnTo>
                    <a:lnTo>
                      <a:pt x="148" y="91"/>
                    </a:lnTo>
                    <a:lnTo>
                      <a:pt x="142" y="82"/>
                    </a:lnTo>
                    <a:lnTo>
                      <a:pt x="139" y="6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40" name="Freeform 32"/>
              <p:cNvSpPr>
                <a:spLocks/>
              </p:cNvSpPr>
              <p:nvPr/>
            </p:nvSpPr>
            <p:spPr bwMode="auto">
              <a:xfrm>
                <a:off x="5144" y="2204"/>
                <a:ext cx="186" cy="78"/>
              </a:xfrm>
              <a:custGeom>
                <a:avLst/>
                <a:gdLst>
                  <a:gd name="T0" fmla="*/ 102 w 186"/>
                  <a:gd name="T1" fmla="*/ 1 h 156"/>
                  <a:gd name="T2" fmla="*/ 90 w 186"/>
                  <a:gd name="T3" fmla="*/ 1 h 156"/>
                  <a:gd name="T4" fmla="*/ 87 w 186"/>
                  <a:gd name="T5" fmla="*/ 1 h 156"/>
                  <a:gd name="T6" fmla="*/ 79 w 186"/>
                  <a:gd name="T7" fmla="*/ 1 h 156"/>
                  <a:gd name="T8" fmla="*/ 66 w 186"/>
                  <a:gd name="T9" fmla="*/ 1 h 156"/>
                  <a:gd name="T10" fmla="*/ 51 w 186"/>
                  <a:gd name="T11" fmla="*/ 1 h 156"/>
                  <a:gd name="T12" fmla="*/ 36 w 186"/>
                  <a:gd name="T13" fmla="*/ 1 h 156"/>
                  <a:gd name="T14" fmla="*/ 24 w 186"/>
                  <a:gd name="T15" fmla="*/ 1 h 156"/>
                  <a:gd name="T16" fmla="*/ 15 w 186"/>
                  <a:gd name="T17" fmla="*/ 1 h 156"/>
                  <a:gd name="T18" fmla="*/ 12 w 186"/>
                  <a:gd name="T19" fmla="*/ 1 h 156"/>
                  <a:gd name="T20" fmla="*/ 13 w 186"/>
                  <a:gd name="T21" fmla="*/ 1 h 156"/>
                  <a:gd name="T22" fmla="*/ 11 w 186"/>
                  <a:gd name="T23" fmla="*/ 1 h 156"/>
                  <a:gd name="T24" fmla="*/ 4 w 186"/>
                  <a:gd name="T25" fmla="*/ 1 h 156"/>
                  <a:gd name="T26" fmla="*/ 0 w 186"/>
                  <a:gd name="T27" fmla="*/ 1 h 156"/>
                  <a:gd name="T28" fmla="*/ 1 w 186"/>
                  <a:gd name="T29" fmla="*/ 1 h 156"/>
                  <a:gd name="T30" fmla="*/ 7 w 186"/>
                  <a:gd name="T31" fmla="*/ 1 h 156"/>
                  <a:gd name="T32" fmla="*/ 12 w 186"/>
                  <a:gd name="T33" fmla="*/ 1 h 156"/>
                  <a:gd name="T34" fmla="*/ 19 w 186"/>
                  <a:gd name="T35" fmla="*/ 1 h 156"/>
                  <a:gd name="T36" fmla="*/ 29 w 186"/>
                  <a:gd name="T37" fmla="*/ 1 h 156"/>
                  <a:gd name="T38" fmla="*/ 41 w 186"/>
                  <a:gd name="T39" fmla="*/ 1 h 156"/>
                  <a:gd name="T40" fmla="*/ 53 w 186"/>
                  <a:gd name="T41" fmla="*/ 1 h 156"/>
                  <a:gd name="T42" fmla="*/ 71 w 186"/>
                  <a:gd name="T43" fmla="*/ 1 h 156"/>
                  <a:gd name="T44" fmla="*/ 91 w 186"/>
                  <a:gd name="T45" fmla="*/ 1 h 156"/>
                  <a:gd name="T46" fmla="*/ 106 w 186"/>
                  <a:gd name="T47" fmla="*/ 1 h 156"/>
                  <a:gd name="T48" fmla="*/ 116 w 186"/>
                  <a:gd name="T49" fmla="*/ 1 h 156"/>
                  <a:gd name="T50" fmla="*/ 127 w 186"/>
                  <a:gd name="T51" fmla="*/ 1 h 156"/>
                  <a:gd name="T52" fmla="*/ 141 w 186"/>
                  <a:gd name="T53" fmla="*/ 1 h 156"/>
                  <a:gd name="T54" fmla="*/ 151 w 186"/>
                  <a:gd name="T55" fmla="*/ 1 h 156"/>
                  <a:gd name="T56" fmla="*/ 163 w 186"/>
                  <a:gd name="T57" fmla="*/ 1 h 156"/>
                  <a:gd name="T58" fmla="*/ 180 w 186"/>
                  <a:gd name="T59" fmla="*/ 1 h 156"/>
                  <a:gd name="T60" fmla="*/ 186 w 186"/>
                  <a:gd name="T61" fmla="*/ 0 h 156"/>
                  <a:gd name="T62" fmla="*/ 184 w 186"/>
                  <a:gd name="T63" fmla="*/ 1 h 156"/>
                  <a:gd name="T64" fmla="*/ 173 w 186"/>
                  <a:gd name="T65" fmla="*/ 1 h 156"/>
                  <a:gd name="T66" fmla="*/ 164 w 186"/>
                  <a:gd name="T67" fmla="*/ 1 h 156"/>
                  <a:gd name="T68" fmla="*/ 156 w 186"/>
                  <a:gd name="T69" fmla="*/ 1 h 156"/>
                  <a:gd name="T70" fmla="*/ 147 w 186"/>
                  <a:gd name="T71" fmla="*/ 1 h 156"/>
                  <a:gd name="T72" fmla="*/ 140 w 186"/>
                  <a:gd name="T73" fmla="*/ 1 h 156"/>
                  <a:gd name="T74" fmla="*/ 130 w 186"/>
                  <a:gd name="T75" fmla="*/ 1 h 156"/>
                  <a:gd name="T76" fmla="*/ 118 w 186"/>
                  <a:gd name="T77" fmla="*/ 1 h 156"/>
                  <a:gd name="T78" fmla="*/ 107 w 186"/>
                  <a:gd name="T79" fmla="*/ 1 h 156"/>
                  <a:gd name="T80" fmla="*/ 98 w 186"/>
                  <a:gd name="T81" fmla="*/ 1 h 156"/>
                  <a:gd name="T82" fmla="*/ 84 w 186"/>
                  <a:gd name="T83" fmla="*/ 1 h 156"/>
                  <a:gd name="T84" fmla="*/ 68 w 186"/>
                  <a:gd name="T85" fmla="*/ 1 h 156"/>
                  <a:gd name="T86" fmla="*/ 54 w 186"/>
                  <a:gd name="T87" fmla="*/ 1 h 156"/>
                  <a:gd name="T88" fmla="*/ 42 w 186"/>
                  <a:gd name="T89" fmla="*/ 1 h 156"/>
                  <a:gd name="T90" fmla="*/ 27 w 186"/>
                  <a:gd name="T91" fmla="*/ 1 h 156"/>
                  <a:gd name="T92" fmla="*/ 15 w 186"/>
                  <a:gd name="T93" fmla="*/ 1 h 156"/>
                  <a:gd name="T94" fmla="*/ 9 w 186"/>
                  <a:gd name="T95" fmla="*/ 1 h 156"/>
                  <a:gd name="T96" fmla="*/ 23 w 186"/>
                  <a:gd name="T97" fmla="*/ 1 h 156"/>
                  <a:gd name="T98" fmla="*/ 24 w 186"/>
                  <a:gd name="T99" fmla="*/ 1 h 156"/>
                  <a:gd name="T100" fmla="*/ 23 w 186"/>
                  <a:gd name="T101" fmla="*/ 1 h 156"/>
                  <a:gd name="T102" fmla="*/ 32 w 186"/>
                  <a:gd name="T103" fmla="*/ 1 h 156"/>
                  <a:gd name="T104" fmla="*/ 46 w 186"/>
                  <a:gd name="T105" fmla="*/ 1 h 156"/>
                  <a:gd name="T106" fmla="*/ 58 w 186"/>
                  <a:gd name="T107" fmla="*/ 1 h 156"/>
                  <a:gd name="T108" fmla="*/ 71 w 186"/>
                  <a:gd name="T109" fmla="*/ 1 h 156"/>
                  <a:gd name="T110" fmla="*/ 82 w 186"/>
                  <a:gd name="T111" fmla="*/ 1 h 156"/>
                  <a:gd name="T112" fmla="*/ 90 w 186"/>
                  <a:gd name="T113" fmla="*/ 1 h 156"/>
                  <a:gd name="T114" fmla="*/ 93 w 186"/>
                  <a:gd name="T115" fmla="*/ 1 h 156"/>
                  <a:gd name="T116" fmla="*/ 93 w 186"/>
                  <a:gd name="T117" fmla="*/ 1 h 156"/>
                  <a:gd name="T118" fmla="*/ 97 w 186"/>
                  <a:gd name="T119" fmla="*/ 1 h 156"/>
                  <a:gd name="T120" fmla="*/ 105 w 186"/>
                  <a:gd name="T121" fmla="*/ 1 h 156"/>
                  <a:gd name="T122" fmla="*/ 105 w 186"/>
                  <a:gd name="T123" fmla="*/ 1 h 15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86"/>
                  <a:gd name="T187" fmla="*/ 0 h 156"/>
                  <a:gd name="T188" fmla="*/ 186 w 186"/>
                  <a:gd name="T189" fmla="*/ 156 h 15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86" h="156">
                    <a:moveTo>
                      <a:pt x="104" y="156"/>
                    </a:moveTo>
                    <a:lnTo>
                      <a:pt x="102" y="156"/>
                    </a:lnTo>
                    <a:lnTo>
                      <a:pt x="95" y="153"/>
                    </a:lnTo>
                    <a:lnTo>
                      <a:pt x="90" y="147"/>
                    </a:lnTo>
                    <a:lnTo>
                      <a:pt x="88" y="134"/>
                    </a:lnTo>
                    <a:lnTo>
                      <a:pt x="87" y="126"/>
                    </a:lnTo>
                    <a:lnTo>
                      <a:pt x="84" y="122"/>
                    </a:lnTo>
                    <a:lnTo>
                      <a:pt x="79" y="120"/>
                    </a:lnTo>
                    <a:lnTo>
                      <a:pt x="74" y="119"/>
                    </a:lnTo>
                    <a:lnTo>
                      <a:pt x="66" y="119"/>
                    </a:lnTo>
                    <a:lnTo>
                      <a:pt x="58" y="120"/>
                    </a:lnTo>
                    <a:lnTo>
                      <a:pt x="51" y="122"/>
                    </a:lnTo>
                    <a:lnTo>
                      <a:pt x="43" y="123"/>
                    </a:lnTo>
                    <a:lnTo>
                      <a:pt x="36" y="123"/>
                    </a:lnTo>
                    <a:lnTo>
                      <a:pt x="29" y="122"/>
                    </a:lnTo>
                    <a:lnTo>
                      <a:pt x="24" y="119"/>
                    </a:lnTo>
                    <a:lnTo>
                      <a:pt x="18" y="114"/>
                    </a:lnTo>
                    <a:lnTo>
                      <a:pt x="15" y="110"/>
                    </a:lnTo>
                    <a:lnTo>
                      <a:pt x="13" y="104"/>
                    </a:lnTo>
                    <a:lnTo>
                      <a:pt x="12" y="99"/>
                    </a:lnTo>
                    <a:lnTo>
                      <a:pt x="12" y="95"/>
                    </a:lnTo>
                    <a:lnTo>
                      <a:pt x="13" y="87"/>
                    </a:lnTo>
                    <a:lnTo>
                      <a:pt x="12" y="81"/>
                    </a:lnTo>
                    <a:lnTo>
                      <a:pt x="11" y="77"/>
                    </a:lnTo>
                    <a:lnTo>
                      <a:pt x="7" y="74"/>
                    </a:lnTo>
                    <a:lnTo>
                      <a:pt x="4" y="69"/>
                    </a:lnTo>
                    <a:lnTo>
                      <a:pt x="2" y="65"/>
                    </a:lnTo>
                    <a:lnTo>
                      <a:pt x="0" y="60"/>
                    </a:lnTo>
                    <a:lnTo>
                      <a:pt x="0" y="56"/>
                    </a:lnTo>
                    <a:lnTo>
                      <a:pt x="1" y="50"/>
                    </a:lnTo>
                    <a:lnTo>
                      <a:pt x="4" y="45"/>
                    </a:lnTo>
                    <a:lnTo>
                      <a:pt x="7" y="41"/>
                    </a:lnTo>
                    <a:lnTo>
                      <a:pt x="10" y="36"/>
                    </a:lnTo>
                    <a:lnTo>
                      <a:pt x="12" y="33"/>
                    </a:lnTo>
                    <a:lnTo>
                      <a:pt x="15" y="29"/>
                    </a:lnTo>
                    <a:lnTo>
                      <a:pt x="19" y="24"/>
                    </a:lnTo>
                    <a:lnTo>
                      <a:pt x="24" y="20"/>
                    </a:lnTo>
                    <a:lnTo>
                      <a:pt x="29" y="15"/>
                    </a:lnTo>
                    <a:lnTo>
                      <a:pt x="36" y="12"/>
                    </a:lnTo>
                    <a:lnTo>
                      <a:pt x="41" y="11"/>
                    </a:lnTo>
                    <a:lnTo>
                      <a:pt x="46" y="9"/>
                    </a:lnTo>
                    <a:lnTo>
                      <a:pt x="53" y="9"/>
                    </a:lnTo>
                    <a:lnTo>
                      <a:pt x="62" y="9"/>
                    </a:lnTo>
                    <a:lnTo>
                      <a:pt x="71" y="11"/>
                    </a:lnTo>
                    <a:lnTo>
                      <a:pt x="81" y="12"/>
                    </a:lnTo>
                    <a:lnTo>
                      <a:pt x="91" y="14"/>
                    </a:lnTo>
                    <a:lnTo>
                      <a:pt x="100" y="14"/>
                    </a:lnTo>
                    <a:lnTo>
                      <a:pt x="106" y="14"/>
                    </a:lnTo>
                    <a:lnTo>
                      <a:pt x="111" y="14"/>
                    </a:lnTo>
                    <a:lnTo>
                      <a:pt x="116" y="12"/>
                    </a:lnTo>
                    <a:lnTo>
                      <a:pt x="121" y="11"/>
                    </a:lnTo>
                    <a:lnTo>
                      <a:pt x="127" y="9"/>
                    </a:lnTo>
                    <a:lnTo>
                      <a:pt x="134" y="8"/>
                    </a:lnTo>
                    <a:lnTo>
                      <a:pt x="141" y="8"/>
                    </a:lnTo>
                    <a:lnTo>
                      <a:pt x="146" y="8"/>
                    </a:lnTo>
                    <a:lnTo>
                      <a:pt x="151" y="8"/>
                    </a:lnTo>
                    <a:lnTo>
                      <a:pt x="156" y="8"/>
                    </a:lnTo>
                    <a:lnTo>
                      <a:pt x="163" y="9"/>
                    </a:lnTo>
                    <a:lnTo>
                      <a:pt x="172" y="9"/>
                    </a:lnTo>
                    <a:lnTo>
                      <a:pt x="180" y="6"/>
                    </a:lnTo>
                    <a:lnTo>
                      <a:pt x="184" y="2"/>
                    </a:lnTo>
                    <a:lnTo>
                      <a:pt x="186" y="0"/>
                    </a:lnTo>
                    <a:lnTo>
                      <a:pt x="186" y="3"/>
                    </a:lnTo>
                    <a:lnTo>
                      <a:pt x="184" y="11"/>
                    </a:lnTo>
                    <a:lnTo>
                      <a:pt x="177" y="15"/>
                    </a:lnTo>
                    <a:lnTo>
                      <a:pt x="173" y="15"/>
                    </a:lnTo>
                    <a:lnTo>
                      <a:pt x="169" y="15"/>
                    </a:lnTo>
                    <a:lnTo>
                      <a:pt x="164" y="15"/>
                    </a:lnTo>
                    <a:lnTo>
                      <a:pt x="160" y="15"/>
                    </a:lnTo>
                    <a:lnTo>
                      <a:pt x="156" y="15"/>
                    </a:lnTo>
                    <a:lnTo>
                      <a:pt x="151" y="15"/>
                    </a:lnTo>
                    <a:lnTo>
                      <a:pt x="147" y="15"/>
                    </a:lnTo>
                    <a:lnTo>
                      <a:pt x="144" y="17"/>
                    </a:lnTo>
                    <a:lnTo>
                      <a:pt x="140" y="18"/>
                    </a:lnTo>
                    <a:lnTo>
                      <a:pt x="135" y="18"/>
                    </a:lnTo>
                    <a:lnTo>
                      <a:pt x="130" y="20"/>
                    </a:lnTo>
                    <a:lnTo>
                      <a:pt x="123" y="21"/>
                    </a:lnTo>
                    <a:lnTo>
                      <a:pt x="118" y="21"/>
                    </a:lnTo>
                    <a:lnTo>
                      <a:pt x="112" y="23"/>
                    </a:lnTo>
                    <a:lnTo>
                      <a:pt x="107" y="23"/>
                    </a:lnTo>
                    <a:lnTo>
                      <a:pt x="103" y="23"/>
                    </a:lnTo>
                    <a:lnTo>
                      <a:pt x="98" y="23"/>
                    </a:lnTo>
                    <a:lnTo>
                      <a:pt x="92" y="21"/>
                    </a:lnTo>
                    <a:lnTo>
                      <a:pt x="84" y="20"/>
                    </a:lnTo>
                    <a:lnTo>
                      <a:pt x="77" y="20"/>
                    </a:lnTo>
                    <a:lnTo>
                      <a:pt x="68" y="18"/>
                    </a:lnTo>
                    <a:lnTo>
                      <a:pt x="61" y="17"/>
                    </a:lnTo>
                    <a:lnTo>
                      <a:pt x="54" y="17"/>
                    </a:lnTo>
                    <a:lnTo>
                      <a:pt x="50" y="17"/>
                    </a:lnTo>
                    <a:lnTo>
                      <a:pt x="42" y="20"/>
                    </a:lnTo>
                    <a:lnTo>
                      <a:pt x="35" y="24"/>
                    </a:lnTo>
                    <a:lnTo>
                      <a:pt x="27" y="32"/>
                    </a:lnTo>
                    <a:lnTo>
                      <a:pt x="20" y="36"/>
                    </a:lnTo>
                    <a:lnTo>
                      <a:pt x="15" y="41"/>
                    </a:lnTo>
                    <a:lnTo>
                      <a:pt x="10" y="47"/>
                    </a:lnTo>
                    <a:lnTo>
                      <a:pt x="9" y="56"/>
                    </a:lnTo>
                    <a:lnTo>
                      <a:pt x="15" y="65"/>
                    </a:lnTo>
                    <a:lnTo>
                      <a:pt x="23" y="74"/>
                    </a:lnTo>
                    <a:lnTo>
                      <a:pt x="25" y="83"/>
                    </a:lnTo>
                    <a:lnTo>
                      <a:pt x="24" y="90"/>
                    </a:lnTo>
                    <a:lnTo>
                      <a:pt x="23" y="96"/>
                    </a:lnTo>
                    <a:lnTo>
                      <a:pt x="23" y="102"/>
                    </a:lnTo>
                    <a:lnTo>
                      <a:pt x="27" y="108"/>
                    </a:lnTo>
                    <a:lnTo>
                      <a:pt x="32" y="111"/>
                    </a:lnTo>
                    <a:lnTo>
                      <a:pt x="41" y="111"/>
                    </a:lnTo>
                    <a:lnTo>
                      <a:pt x="46" y="110"/>
                    </a:lnTo>
                    <a:lnTo>
                      <a:pt x="52" y="108"/>
                    </a:lnTo>
                    <a:lnTo>
                      <a:pt x="58" y="108"/>
                    </a:lnTo>
                    <a:lnTo>
                      <a:pt x="65" y="107"/>
                    </a:lnTo>
                    <a:lnTo>
                      <a:pt x="71" y="107"/>
                    </a:lnTo>
                    <a:lnTo>
                      <a:pt x="78" y="108"/>
                    </a:lnTo>
                    <a:lnTo>
                      <a:pt x="82" y="110"/>
                    </a:lnTo>
                    <a:lnTo>
                      <a:pt x="87" y="113"/>
                    </a:lnTo>
                    <a:lnTo>
                      <a:pt x="90" y="119"/>
                    </a:lnTo>
                    <a:lnTo>
                      <a:pt x="92" y="123"/>
                    </a:lnTo>
                    <a:lnTo>
                      <a:pt x="93" y="128"/>
                    </a:lnTo>
                    <a:lnTo>
                      <a:pt x="93" y="134"/>
                    </a:lnTo>
                    <a:lnTo>
                      <a:pt x="93" y="140"/>
                    </a:lnTo>
                    <a:lnTo>
                      <a:pt x="95" y="144"/>
                    </a:lnTo>
                    <a:lnTo>
                      <a:pt x="97" y="149"/>
                    </a:lnTo>
                    <a:lnTo>
                      <a:pt x="102" y="150"/>
                    </a:lnTo>
                    <a:lnTo>
                      <a:pt x="105" y="152"/>
                    </a:lnTo>
                    <a:lnTo>
                      <a:pt x="106" y="153"/>
                    </a:lnTo>
                    <a:lnTo>
                      <a:pt x="105" y="155"/>
                    </a:lnTo>
                    <a:lnTo>
                      <a:pt x="104" y="15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41" name="Freeform 33"/>
              <p:cNvSpPr>
                <a:spLocks/>
              </p:cNvSpPr>
              <p:nvPr/>
            </p:nvSpPr>
            <p:spPr bwMode="auto">
              <a:xfrm>
                <a:off x="5045" y="2146"/>
                <a:ext cx="104" cy="79"/>
              </a:xfrm>
              <a:custGeom>
                <a:avLst/>
                <a:gdLst>
                  <a:gd name="T0" fmla="*/ 30 w 104"/>
                  <a:gd name="T1" fmla="*/ 0 h 159"/>
                  <a:gd name="T2" fmla="*/ 33 w 104"/>
                  <a:gd name="T3" fmla="*/ 0 h 159"/>
                  <a:gd name="T4" fmla="*/ 27 w 104"/>
                  <a:gd name="T5" fmla="*/ 0 h 159"/>
                  <a:gd name="T6" fmla="*/ 18 w 104"/>
                  <a:gd name="T7" fmla="*/ 0 h 159"/>
                  <a:gd name="T8" fmla="*/ 13 w 104"/>
                  <a:gd name="T9" fmla="*/ 0 h 159"/>
                  <a:gd name="T10" fmla="*/ 17 w 104"/>
                  <a:gd name="T11" fmla="*/ 0 h 159"/>
                  <a:gd name="T12" fmla="*/ 25 w 104"/>
                  <a:gd name="T13" fmla="*/ 0 h 159"/>
                  <a:gd name="T14" fmla="*/ 33 w 104"/>
                  <a:gd name="T15" fmla="*/ 0 h 159"/>
                  <a:gd name="T16" fmla="*/ 30 w 104"/>
                  <a:gd name="T17" fmla="*/ 0 h 159"/>
                  <a:gd name="T18" fmla="*/ 24 w 104"/>
                  <a:gd name="T19" fmla="*/ 0 h 159"/>
                  <a:gd name="T20" fmla="*/ 27 w 104"/>
                  <a:gd name="T21" fmla="*/ 0 h 159"/>
                  <a:gd name="T22" fmla="*/ 43 w 104"/>
                  <a:gd name="T23" fmla="*/ 0 h 159"/>
                  <a:gd name="T24" fmla="*/ 58 w 104"/>
                  <a:gd name="T25" fmla="*/ 0 h 159"/>
                  <a:gd name="T26" fmla="*/ 69 w 104"/>
                  <a:gd name="T27" fmla="*/ 0 h 159"/>
                  <a:gd name="T28" fmla="*/ 81 w 104"/>
                  <a:gd name="T29" fmla="*/ 0 h 159"/>
                  <a:gd name="T30" fmla="*/ 89 w 104"/>
                  <a:gd name="T31" fmla="*/ 0 h 159"/>
                  <a:gd name="T32" fmla="*/ 98 w 104"/>
                  <a:gd name="T33" fmla="*/ 0 h 159"/>
                  <a:gd name="T34" fmla="*/ 104 w 104"/>
                  <a:gd name="T35" fmla="*/ 0 h 159"/>
                  <a:gd name="T36" fmla="*/ 101 w 104"/>
                  <a:gd name="T37" fmla="*/ 0 h 159"/>
                  <a:gd name="T38" fmla="*/ 92 w 104"/>
                  <a:gd name="T39" fmla="*/ 0 h 159"/>
                  <a:gd name="T40" fmla="*/ 78 w 104"/>
                  <a:gd name="T41" fmla="*/ 0 h 159"/>
                  <a:gd name="T42" fmla="*/ 63 w 104"/>
                  <a:gd name="T43" fmla="*/ 0 h 159"/>
                  <a:gd name="T44" fmla="*/ 45 w 104"/>
                  <a:gd name="T45" fmla="*/ 0 h 159"/>
                  <a:gd name="T46" fmla="*/ 27 w 104"/>
                  <a:gd name="T47" fmla="*/ 0 h 159"/>
                  <a:gd name="T48" fmla="*/ 18 w 104"/>
                  <a:gd name="T49" fmla="*/ 0 h 159"/>
                  <a:gd name="T50" fmla="*/ 14 w 104"/>
                  <a:gd name="T51" fmla="*/ 0 h 159"/>
                  <a:gd name="T52" fmla="*/ 17 w 104"/>
                  <a:gd name="T53" fmla="*/ 0 h 159"/>
                  <a:gd name="T54" fmla="*/ 9 w 104"/>
                  <a:gd name="T55" fmla="*/ 0 h 159"/>
                  <a:gd name="T56" fmla="*/ 0 w 104"/>
                  <a:gd name="T57" fmla="*/ 0 h 159"/>
                  <a:gd name="T58" fmla="*/ 8 w 104"/>
                  <a:gd name="T59" fmla="*/ 0 h 159"/>
                  <a:gd name="T60" fmla="*/ 17 w 104"/>
                  <a:gd name="T61" fmla="*/ 0 h 159"/>
                  <a:gd name="T62" fmla="*/ 23 w 104"/>
                  <a:gd name="T63" fmla="*/ 0 h 159"/>
                  <a:gd name="T64" fmla="*/ 19 w 104"/>
                  <a:gd name="T65" fmla="*/ 0 h 159"/>
                  <a:gd name="T66" fmla="*/ 11 w 104"/>
                  <a:gd name="T67" fmla="*/ 0 h 159"/>
                  <a:gd name="T68" fmla="*/ 25 w 104"/>
                  <a:gd name="T69" fmla="*/ 0 h 15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4"/>
                  <a:gd name="T106" fmla="*/ 0 h 159"/>
                  <a:gd name="T107" fmla="*/ 104 w 104"/>
                  <a:gd name="T108" fmla="*/ 159 h 15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4" h="159">
                    <a:moveTo>
                      <a:pt x="25" y="0"/>
                    </a:moveTo>
                    <a:lnTo>
                      <a:pt x="30" y="8"/>
                    </a:lnTo>
                    <a:lnTo>
                      <a:pt x="32" y="14"/>
                    </a:lnTo>
                    <a:lnTo>
                      <a:pt x="33" y="20"/>
                    </a:lnTo>
                    <a:lnTo>
                      <a:pt x="32" y="26"/>
                    </a:lnTo>
                    <a:lnTo>
                      <a:pt x="27" y="33"/>
                    </a:lnTo>
                    <a:lnTo>
                      <a:pt x="22" y="41"/>
                    </a:lnTo>
                    <a:lnTo>
                      <a:pt x="18" y="47"/>
                    </a:lnTo>
                    <a:lnTo>
                      <a:pt x="14" y="51"/>
                    </a:lnTo>
                    <a:lnTo>
                      <a:pt x="13" y="56"/>
                    </a:lnTo>
                    <a:lnTo>
                      <a:pt x="14" y="59"/>
                    </a:lnTo>
                    <a:lnTo>
                      <a:pt x="17" y="63"/>
                    </a:lnTo>
                    <a:lnTo>
                      <a:pt x="21" y="65"/>
                    </a:lnTo>
                    <a:lnTo>
                      <a:pt x="25" y="68"/>
                    </a:lnTo>
                    <a:lnTo>
                      <a:pt x="31" y="72"/>
                    </a:lnTo>
                    <a:lnTo>
                      <a:pt x="33" y="78"/>
                    </a:lnTo>
                    <a:lnTo>
                      <a:pt x="32" y="86"/>
                    </a:lnTo>
                    <a:lnTo>
                      <a:pt x="30" y="90"/>
                    </a:lnTo>
                    <a:lnTo>
                      <a:pt x="26" y="96"/>
                    </a:lnTo>
                    <a:lnTo>
                      <a:pt x="24" y="104"/>
                    </a:lnTo>
                    <a:lnTo>
                      <a:pt x="24" y="111"/>
                    </a:lnTo>
                    <a:lnTo>
                      <a:pt x="27" y="122"/>
                    </a:lnTo>
                    <a:lnTo>
                      <a:pt x="34" y="132"/>
                    </a:lnTo>
                    <a:lnTo>
                      <a:pt x="43" y="140"/>
                    </a:lnTo>
                    <a:lnTo>
                      <a:pt x="55" y="143"/>
                    </a:lnTo>
                    <a:lnTo>
                      <a:pt x="58" y="141"/>
                    </a:lnTo>
                    <a:lnTo>
                      <a:pt x="63" y="141"/>
                    </a:lnTo>
                    <a:lnTo>
                      <a:pt x="69" y="140"/>
                    </a:lnTo>
                    <a:lnTo>
                      <a:pt x="74" y="138"/>
                    </a:lnTo>
                    <a:lnTo>
                      <a:pt x="81" y="138"/>
                    </a:lnTo>
                    <a:lnTo>
                      <a:pt x="85" y="137"/>
                    </a:lnTo>
                    <a:lnTo>
                      <a:pt x="89" y="137"/>
                    </a:lnTo>
                    <a:lnTo>
                      <a:pt x="92" y="137"/>
                    </a:lnTo>
                    <a:lnTo>
                      <a:pt x="98" y="140"/>
                    </a:lnTo>
                    <a:lnTo>
                      <a:pt x="102" y="144"/>
                    </a:lnTo>
                    <a:lnTo>
                      <a:pt x="104" y="150"/>
                    </a:lnTo>
                    <a:lnTo>
                      <a:pt x="102" y="159"/>
                    </a:lnTo>
                    <a:lnTo>
                      <a:pt x="101" y="153"/>
                    </a:lnTo>
                    <a:lnTo>
                      <a:pt x="98" y="150"/>
                    </a:lnTo>
                    <a:lnTo>
                      <a:pt x="92" y="150"/>
                    </a:lnTo>
                    <a:lnTo>
                      <a:pt x="86" y="150"/>
                    </a:lnTo>
                    <a:lnTo>
                      <a:pt x="78" y="153"/>
                    </a:lnTo>
                    <a:lnTo>
                      <a:pt x="71" y="155"/>
                    </a:lnTo>
                    <a:lnTo>
                      <a:pt x="63" y="156"/>
                    </a:lnTo>
                    <a:lnTo>
                      <a:pt x="58" y="158"/>
                    </a:lnTo>
                    <a:lnTo>
                      <a:pt x="45" y="158"/>
                    </a:lnTo>
                    <a:lnTo>
                      <a:pt x="35" y="153"/>
                    </a:lnTo>
                    <a:lnTo>
                      <a:pt x="27" y="147"/>
                    </a:lnTo>
                    <a:lnTo>
                      <a:pt x="21" y="138"/>
                    </a:lnTo>
                    <a:lnTo>
                      <a:pt x="18" y="129"/>
                    </a:lnTo>
                    <a:lnTo>
                      <a:pt x="16" y="119"/>
                    </a:lnTo>
                    <a:lnTo>
                      <a:pt x="14" y="110"/>
                    </a:lnTo>
                    <a:lnTo>
                      <a:pt x="16" y="102"/>
                    </a:lnTo>
                    <a:lnTo>
                      <a:pt x="17" y="92"/>
                    </a:lnTo>
                    <a:lnTo>
                      <a:pt x="14" y="84"/>
                    </a:lnTo>
                    <a:lnTo>
                      <a:pt x="9" y="78"/>
                    </a:lnTo>
                    <a:lnTo>
                      <a:pt x="3" y="69"/>
                    </a:lnTo>
                    <a:lnTo>
                      <a:pt x="0" y="60"/>
                    </a:lnTo>
                    <a:lnTo>
                      <a:pt x="3" y="53"/>
                    </a:lnTo>
                    <a:lnTo>
                      <a:pt x="8" y="47"/>
                    </a:lnTo>
                    <a:lnTo>
                      <a:pt x="12" y="41"/>
                    </a:lnTo>
                    <a:lnTo>
                      <a:pt x="17" y="36"/>
                    </a:lnTo>
                    <a:lnTo>
                      <a:pt x="21" y="32"/>
                    </a:lnTo>
                    <a:lnTo>
                      <a:pt x="23" y="27"/>
                    </a:lnTo>
                    <a:lnTo>
                      <a:pt x="22" y="21"/>
                    </a:lnTo>
                    <a:lnTo>
                      <a:pt x="19" y="17"/>
                    </a:lnTo>
                    <a:lnTo>
                      <a:pt x="16" y="12"/>
                    </a:lnTo>
                    <a:lnTo>
                      <a:pt x="11" y="6"/>
                    </a:lnTo>
                    <a:lnTo>
                      <a:pt x="8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42" name="Freeform 34"/>
              <p:cNvSpPr>
                <a:spLocks/>
              </p:cNvSpPr>
              <p:nvPr/>
            </p:nvSpPr>
            <p:spPr bwMode="auto">
              <a:xfrm>
                <a:off x="5048" y="2065"/>
                <a:ext cx="416" cy="87"/>
              </a:xfrm>
              <a:custGeom>
                <a:avLst/>
                <a:gdLst>
                  <a:gd name="T0" fmla="*/ 191 w 416"/>
                  <a:gd name="T1" fmla="*/ 1 h 174"/>
                  <a:gd name="T2" fmla="*/ 188 w 416"/>
                  <a:gd name="T3" fmla="*/ 1 h 174"/>
                  <a:gd name="T4" fmla="*/ 184 w 416"/>
                  <a:gd name="T5" fmla="*/ 1 h 174"/>
                  <a:gd name="T6" fmla="*/ 171 w 416"/>
                  <a:gd name="T7" fmla="*/ 1 h 174"/>
                  <a:gd name="T8" fmla="*/ 151 w 416"/>
                  <a:gd name="T9" fmla="*/ 1 h 174"/>
                  <a:gd name="T10" fmla="*/ 125 w 416"/>
                  <a:gd name="T11" fmla="*/ 1 h 174"/>
                  <a:gd name="T12" fmla="*/ 92 w 416"/>
                  <a:gd name="T13" fmla="*/ 1 h 174"/>
                  <a:gd name="T14" fmla="*/ 76 w 416"/>
                  <a:gd name="T15" fmla="*/ 1 h 174"/>
                  <a:gd name="T16" fmla="*/ 56 w 416"/>
                  <a:gd name="T17" fmla="*/ 1 h 174"/>
                  <a:gd name="T18" fmla="*/ 47 w 416"/>
                  <a:gd name="T19" fmla="*/ 1 h 174"/>
                  <a:gd name="T20" fmla="*/ 32 w 416"/>
                  <a:gd name="T21" fmla="*/ 1 h 174"/>
                  <a:gd name="T22" fmla="*/ 11 w 416"/>
                  <a:gd name="T23" fmla="*/ 1 h 174"/>
                  <a:gd name="T24" fmla="*/ 20 w 416"/>
                  <a:gd name="T25" fmla="*/ 1 h 174"/>
                  <a:gd name="T26" fmla="*/ 2 w 416"/>
                  <a:gd name="T27" fmla="*/ 1 h 174"/>
                  <a:gd name="T28" fmla="*/ 9 w 416"/>
                  <a:gd name="T29" fmla="*/ 1 h 174"/>
                  <a:gd name="T30" fmla="*/ 29 w 416"/>
                  <a:gd name="T31" fmla="*/ 1 h 174"/>
                  <a:gd name="T32" fmla="*/ 48 w 416"/>
                  <a:gd name="T33" fmla="*/ 1 h 174"/>
                  <a:gd name="T34" fmla="*/ 60 w 416"/>
                  <a:gd name="T35" fmla="*/ 1 h 174"/>
                  <a:gd name="T36" fmla="*/ 74 w 416"/>
                  <a:gd name="T37" fmla="*/ 1 h 174"/>
                  <a:gd name="T38" fmla="*/ 95 w 416"/>
                  <a:gd name="T39" fmla="*/ 1 h 174"/>
                  <a:gd name="T40" fmla="*/ 125 w 416"/>
                  <a:gd name="T41" fmla="*/ 1 h 174"/>
                  <a:gd name="T42" fmla="*/ 148 w 416"/>
                  <a:gd name="T43" fmla="*/ 1 h 174"/>
                  <a:gd name="T44" fmla="*/ 163 w 416"/>
                  <a:gd name="T45" fmla="*/ 1 h 174"/>
                  <a:gd name="T46" fmla="*/ 181 w 416"/>
                  <a:gd name="T47" fmla="*/ 1 h 174"/>
                  <a:gd name="T48" fmla="*/ 189 w 416"/>
                  <a:gd name="T49" fmla="*/ 1 h 174"/>
                  <a:gd name="T50" fmla="*/ 208 w 416"/>
                  <a:gd name="T51" fmla="*/ 1 h 174"/>
                  <a:gd name="T52" fmla="*/ 238 w 416"/>
                  <a:gd name="T53" fmla="*/ 1 h 174"/>
                  <a:gd name="T54" fmla="*/ 254 w 416"/>
                  <a:gd name="T55" fmla="*/ 1 h 174"/>
                  <a:gd name="T56" fmla="*/ 278 w 416"/>
                  <a:gd name="T57" fmla="*/ 1 h 174"/>
                  <a:gd name="T58" fmla="*/ 308 w 416"/>
                  <a:gd name="T59" fmla="*/ 1 h 174"/>
                  <a:gd name="T60" fmla="*/ 324 w 416"/>
                  <a:gd name="T61" fmla="*/ 1 h 174"/>
                  <a:gd name="T62" fmla="*/ 329 w 416"/>
                  <a:gd name="T63" fmla="*/ 1 h 174"/>
                  <a:gd name="T64" fmla="*/ 351 w 416"/>
                  <a:gd name="T65" fmla="*/ 1 h 174"/>
                  <a:gd name="T66" fmla="*/ 373 w 416"/>
                  <a:gd name="T67" fmla="*/ 1 h 174"/>
                  <a:gd name="T68" fmla="*/ 399 w 416"/>
                  <a:gd name="T69" fmla="*/ 1 h 174"/>
                  <a:gd name="T70" fmla="*/ 397 w 416"/>
                  <a:gd name="T71" fmla="*/ 1 h 174"/>
                  <a:gd name="T72" fmla="*/ 403 w 416"/>
                  <a:gd name="T73" fmla="*/ 1 h 174"/>
                  <a:gd name="T74" fmla="*/ 400 w 416"/>
                  <a:gd name="T75" fmla="*/ 1 h 174"/>
                  <a:gd name="T76" fmla="*/ 416 w 416"/>
                  <a:gd name="T77" fmla="*/ 1 h 174"/>
                  <a:gd name="T78" fmla="*/ 405 w 416"/>
                  <a:gd name="T79" fmla="*/ 1 h 174"/>
                  <a:gd name="T80" fmla="*/ 409 w 416"/>
                  <a:gd name="T81" fmla="*/ 1 h 174"/>
                  <a:gd name="T82" fmla="*/ 389 w 416"/>
                  <a:gd name="T83" fmla="*/ 1 h 174"/>
                  <a:gd name="T84" fmla="*/ 393 w 416"/>
                  <a:gd name="T85" fmla="*/ 1 h 174"/>
                  <a:gd name="T86" fmla="*/ 390 w 416"/>
                  <a:gd name="T87" fmla="*/ 1 h 174"/>
                  <a:gd name="T88" fmla="*/ 395 w 416"/>
                  <a:gd name="T89" fmla="*/ 1 h 174"/>
                  <a:gd name="T90" fmla="*/ 386 w 416"/>
                  <a:gd name="T91" fmla="*/ 1 h 174"/>
                  <a:gd name="T92" fmla="*/ 374 w 416"/>
                  <a:gd name="T93" fmla="*/ 1 h 174"/>
                  <a:gd name="T94" fmla="*/ 360 w 416"/>
                  <a:gd name="T95" fmla="*/ 1 h 174"/>
                  <a:gd name="T96" fmla="*/ 341 w 416"/>
                  <a:gd name="T97" fmla="*/ 1 h 174"/>
                  <a:gd name="T98" fmla="*/ 320 w 416"/>
                  <a:gd name="T99" fmla="*/ 1 h 174"/>
                  <a:gd name="T100" fmla="*/ 294 w 416"/>
                  <a:gd name="T101" fmla="*/ 1 h 174"/>
                  <a:gd name="T102" fmla="*/ 272 w 416"/>
                  <a:gd name="T103" fmla="*/ 1 h 174"/>
                  <a:gd name="T104" fmla="*/ 250 w 416"/>
                  <a:gd name="T105" fmla="*/ 1 h 174"/>
                  <a:gd name="T106" fmla="*/ 228 w 416"/>
                  <a:gd name="T107" fmla="*/ 1 h 174"/>
                  <a:gd name="T108" fmla="*/ 216 w 416"/>
                  <a:gd name="T109" fmla="*/ 1 h 174"/>
                  <a:gd name="T110" fmla="*/ 193 w 416"/>
                  <a:gd name="T111" fmla="*/ 1 h 174"/>
                  <a:gd name="T112" fmla="*/ 194 w 416"/>
                  <a:gd name="T113" fmla="*/ 1 h 17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16"/>
                  <a:gd name="T172" fmla="*/ 0 h 174"/>
                  <a:gd name="T173" fmla="*/ 416 w 416"/>
                  <a:gd name="T174" fmla="*/ 174 h 174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16" h="174">
                    <a:moveTo>
                      <a:pt x="194" y="160"/>
                    </a:moveTo>
                    <a:lnTo>
                      <a:pt x="194" y="168"/>
                    </a:lnTo>
                    <a:lnTo>
                      <a:pt x="193" y="172"/>
                    </a:lnTo>
                    <a:lnTo>
                      <a:pt x="191" y="174"/>
                    </a:lnTo>
                    <a:lnTo>
                      <a:pt x="190" y="171"/>
                    </a:lnTo>
                    <a:lnTo>
                      <a:pt x="189" y="168"/>
                    </a:lnTo>
                    <a:lnTo>
                      <a:pt x="189" y="166"/>
                    </a:lnTo>
                    <a:lnTo>
                      <a:pt x="188" y="163"/>
                    </a:lnTo>
                    <a:lnTo>
                      <a:pt x="188" y="160"/>
                    </a:lnTo>
                    <a:lnTo>
                      <a:pt x="187" y="154"/>
                    </a:lnTo>
                    <a:lnTo>
                      <a:pt x="185" y="148"/>
                    </a:lnTo>
                    <a:lnTo>
                      <a:pt x="184" y="142"/>
                    </a:lnTo>
                    <a:lnTo>
                      <a:pt x="181" y="136"/>
                    </a:lnTo>
                    <a:lnTo>
                      <a:pt x="179" y="130"/>
                    </a:lnTo>
                    <a:lnTo>
                      <a:pt x="175" y="123"/>
                    </a:lnTo>
                    <a:lnTo>
                      <a:pt x="171" y="115"/>
                    </a:lnTo>
                    <a:lnTo>
                      <a:pt x="166" y="106"/>
                    </a:lnTo>
                    <a:lnTo>
                      <a:pt x="161" y="100"/>
                    </a:lnTo>
                    <a:lnTo>
                      <a:pt x="155" y="94"/>
                    </a:lnTo>
                    <a:lnTo>
                      <a:pt x="151" y="91"/>
                    </a:lnTo>
                    <a:lnTo>
                      <a:pt x="147" y="91"/>
                    </a:lnTo>
                    <a:lnTo>
                      <a:pt x="144" y="87"/>
                    </a:lnTo>
                    <a:lnTo>
                      <a:pt x="135" y="76"/>
                    </a:lnTo>
                    <a:lnTo>
                      <a:pt x="125" y="67"/>
                    </a:lnTo>
                    <a:lnTo>
                      <a:pt x="115" y="67"/>
                    </a:lnTo>
                    <a:lnTo>
                      <a:pt x="107" y="72"/>
                    </a:lnTo>
                    <a:lnTo>
                      <a:pt x="98" y="75"/>
                    </a:lnTo>
                    <a:lnTo>
                      <a:pt x="92" y="78"/>
                    </a:lnTo>
                    <a:lnTo>
                      <a:pt x="87" y="81"/>
                    </a:lnTo>
                    <a:lnTo>
                      <a:pt x="81" y="93"/>
                    </a:lnTo>
                    <a:lnTo>
                      <a:pt x="79" y="103"/>
                    </a:lnTo>
                    <a:lnTo>
                      <a:pt x="76" y="114"/>
                    </a:lnTo>
                    <a:lnTo>
                      <a:pt x="72" y="118"/>
                    </a:lnTo>
                    <a:lnTo>
                      <a:pt x="66" y="120"/>
                    </a:lnTo>
                    <a:lnTo>
                      <a:pt x="60" y="120"/>
                    </a:lnTo>
                    <a:lnTo>
                      <a:pt x="56" y="118"/>
                    </a:lnTo>
                    <a:lnTo>
                      <a:pt x="55" y="112"/>
                    </a:lnTo>
                    <a:lnTo>
                      <a:pt x="54" y="105"/>
                    </a:lnTo>
                    <a:lnTo>
                      <a:pt x="50" y="105"/>
                    </a:lnTo>
                    <a:lnTo>
                      <a:pt x="47" y="108"/>
                    </a:lnTo>
                    <a:lnTo>
                      <a:pt x="45" y="112"/>
                    </a:lnTo>
                    <a:lnTo>
                      <a:pt x="44" y="118"/>
                    </a:lnTo>
                    <a:lnTo>
                      <a:pt x="40" y="126"/>
                    </a:lnTo>
                    <a:lnTo>
                      <a:pt x="32" y="130"/>
                    </a:lnTo>
                    <a:lnTo>
                      <a:pt x="19" y="132"/>
                    </a:lnTo>
                    <a:lnTo>
                      <a:pt x="13" y="133"/>
                    </a:lnTo>
                    <a:lnTo>
                      <a:pt x="10" y="139"/>
                    </a:lnTo>
                    <a:lnTo>
                      <a:pt x="11" y="145"/>
                    </a:lnTo>
                    <a:lnTo>
                      <a:pt x="15" y="151"/>
                    </a:lnTo>
                    <a:lnTo>
                      <a:pt x="16" y="153"/>
                    </a:lnTo>
                    <a:lnTo>
                      <a:pt x="18" y="154"/>
                    </a:lnTo>
                    <a:lnTo>
                      <a:pt x="20" y="157"/>
                    </a:lnTo>
                    <a:lnTo>
                      <a:pt x="22" y="160"/>
                    </a:lnTo>
                    <a:lnTo>
                      <a:pt x="5" y="160"/>
                    </a:lnTo>
                    <a:lnTo>
                      <a:pt x="3" y="157"/>
                    </a:lnTo>
                    <a:lnTo>
                      <a:pt x="2" y="153"/>
                    </a:lnTo>
                    <a:lnTo>
                      <a:pt x="1" y="147"/>
                    </a:lnTo>
                    <a:lnTo>
                      <a:pt x="0" y="141"/>
                    </a:lnTo>
                    <a:lnTo>
                      <a:pt x="3" y="127"/>
                    </a:lnTo>
                    <a:lnTo>
                      <a:pt x="9" y="118"/>
                    </a:lnTo>
                    <a:lnTo>
                      <a:pt x="17" y="114"/>
                    </a:lnTo>
                    <a:lnTo>
                      <a:pt x="21" y="115"/>
                    </a:lnTo>
                    <a:lnTo>
                      <a:pt x="24" y="118"/>
                    </a:lnTo>
                    <a:lnTo>
                      <a:pt x="29" y="120"/>
                    </a:lnTo>
                    <a:lnTo>
                      <a:pt x="32" y="117"/>
                    </a:lnTo>
                    <a:lnTo>
                      <a:pt x="35" y="109"/>
                    </a:lnTo>
                    <a:lnTo>
                      <a:pt x="41" y="100"/>
                    </a:lnTo>
                    <a:lnTo>
                      <a:pt x="48" y="93"/>
                    </a:lnTo>
                    <a:lnTo>
                      <a:pt x="55" y="91"/>
                    </a:lnTo>
                    <a:lnTo>
                      <a:pt x="58" y="97"/>
                    </a:lnTo>
                    <a:lnTo>
                      <a:pt x="59" y="105"/>
                    </a:lnTo>
                    <a:lnTo>
                      <a:pt x="60" y="108"/>
                    </a:lnTo>
                    <a:lnTo>
                      <a:pt x="63" y="108"/>
                    </a:lnTo>
                    <a:lnTo>
                      <a:pt x="69" y="106"/>
                    </a:lnTo>
                    <a:lnTo>
                      <a:pt x="72" y="102"/>
                    </a:lnTo>
                    <a:lnTo>
                      <a:pt x="74" y="93"/>
                    </a:lnTo>
                    <a:lnTo>
                      <a:pt x="76" y="81"/>
                    </a:lnTo>
                    <a:lnTo>
                      <a:pt x="86" y="69"/>
                    </a:lnTo>
                    <a:lnTo>
                      <a:pt x="89" y="66"/>
                    </a:lnTo>
                    <a:lnTo>
                      <a:pt x="95" y="63"/>
                    </a:lnTo>
                    <a:lnTo>
                      <a:pt x="101" y="58"/>
                    </a:lnTo>
                    <a:lnTo>
                      <a:pt x="112" y="54"/>
                    </a:lnTo>
                    <a:lnTo>
                      <a:pt x="119" y="54"/>
                    </a:lnTo>
                    <a:lnTo>
                      <a:pt x="125" y="55"/>
                    </a:lnTo>
                    <a:lnTo>
                      <a:pt x="132" y="61"/>
                    </a:lnTo>
                    <a:lnTo>
                      <a:pt x="138" y="66"/>
                    </a:lnTo>
                    <a:lnTo>
                      <a:pt x="144" y="73"/>
                    </a:lnTo>
                    <a:lnTo>
                      <a:pt x="148" y="78"/>
                    </a:lnTo>
                    <a:lnTo>
                      <a:pt x="150" y="82"/>
                    </a:lnTo>
                    <a:lnTo>
                      <a:pt x="151" y="84"/>
                    </a:lnTo>
                    <a:lnTo>
                      <a:pt x="157" y="85"/>
                    </a:lnTo>
                    <a:lnTo>
                      <a:pt x="163" y="91"/>
                    </a:lnTo>
                    <a:lnTo>
                      <a:pt x="168" y="99"/>
                    </a:lnTo>
                    <a:lnTo>
                      <a:pt x="174" y="108"/>
                    </a:lnTo>
                    <a:lnTo>
                      <a:pt x="178" y="117"/>
                    </a:lnTo>
                    <a:lnTo>
                      <a:pt x="181" y="124"/>
                    </a:lnTo>
                    <a:lnTo>
                      <a:pt x="184" y="130"/>
                    </a:lnTo>
                    <a:lnTo>
                      <a:pt x="185" y="132"/>
                    </a:lnTo>
                    <a:lnTo>
                      <a:pt x="186" y="106"/>
                    </a:lnTo>
                    <a:lnTo>
                      <a:pt x="189" y="85"/>
                    </a:lnTo>
                    <a:lnTo>
                      <a:pt x="193" y="69"/>
                    </a:lnTo>
                    <a:lnTo>
                      <a:pt x="198" y="55"/>
                    </a:lnTo>
                    <a:lnTo>
                      <a:pt x="203" y="45"/>
                    </a:lnTo>
                    <a:lnTo>
                      <a:pt x="208" y="39"/>
                    </a:lnTo>
                    <a:lnTo>
                      <a:pt x="214" y="33"/>
                    </a:lnTo>
                    <a:lnTo>
                      <a:pt x="219" y="28"/>
                    </a:lnTo>
                    <a:lnTo>
                      <a:pt x="229" y="22"/>
                    </a:lnTo>
                    <a:lnTo>
                      <a:pt x="238" y="22"/>
                    </a:lnTo>
                    <a:lnTo>
                      <a:pt x="244" y="25"/>
                    </a:lnTo>
                    <a:lnTo>
                      <a:pt x="249" y="28"/>
                    </a:lnTo>
                    <a:lnTo>
                      <a:pt x="251" y="28"/>
                    </a:lnTo>
                    <a:lnTo>
                      <a:pt x="254" y="27"/>
                    </a:lnTo>
                    <a:lnTo>
                      <a:pt x="259" y="22"/>
                    </a:lnTo>
                    <a:lnTo>
                      <a:pt x="265" y="18"/>
                    </a:lnTo>
                    <a:lnTo>
                      <a:pt x="271" y="13"/>
                    </a:lnTo>
                    <a:lnTo>
                      <a:pt x="278" y="9"/>
                    </a:lnTo>
                    <a:lnTo>
                      <a:pt x="285" y="4"/>
                    </a:lnTo>
                    <a:lnTo>
                      <a:pt x="294" y="1"/>
                    </a:lnTo>
                    <a:lnTo>
                      <a:pt x="302" y="0"/>
                    </a:lnTo>
                    <a:lnTo>
                      <a:pt x="308" y="1"/>
                    </a:lnTo>
                    <a:lnTo>
                      <a:pt x="313" y="4"/>
                    </a:lnTo>
                    <a:lnTo>
                      <a:pt x="318" y="7"/>
                    </a:lnTo>
                    <a:lnTo>
                      <a:pt x="321" y="10"/>
                    </a:lnTo>
                    <a:lnTo>
                      <a:pt x="324" y="15"/>
                    </a:lnTo>
                    <a:lnTo>
                      <a:pt x="325" y="19"/>
                    </a:lnTo>
                    <a:lnTo>
                      <a:pt x="326" y="22"/>
                    </a:lnTo>
                    <a:lnTo>
                      <a:pt x="328" y="28"/>
                    </a:lnTo>
                    <a:lnTo>
                      <a:pt x="329" y="37"/>
                    </a:lnTo>
                    <a:lnTo>
                      <a:pt x="333" y="45"/>
                    </a:lnTo>
                    <a:lnTo>
                      <a:pt x="341" y="49"/>
                    </a:lnTo>
                    <a:lnTo>
                      <a:pt x="347" y="48"/>
                    </a:lnTo>
                    <a:lnTo>
                      <a:pt x="351" y="42"/>
                    </a:lnTo>
                    <a:lnTo>
                      <a:pt x="355" y="36"/>
                    </a:lnTo>
                    <a:lnTo>
                      <a:pt x="361" y="33"/>
                    </a:lnTo>
                    <a:lnTo>
                      <a:pt x="369" y="31"/>
                    </a:lnTo>
                    <a:lnTo>
                      <a:pt x="373" y="28"/>
                    </a:lnTo>
                    <a:lnTo>
                      <a:pt x="377" y="25"/>
                    </a:lnTo>
                    <a:lnTo>
                      <a:pt x="385" y="24"/>
                    </a:lnTo>
                    <a:lnTo>
                      <a:pt x="394" y="27"/>
                    </a:lnTo>
                    <a:lnTo>
                      <a:pt x="399" y="34"/>
                    </a:lnTo>
                    <a:lnTo>
                      <a:pt x="402" y="45"/>
                    </a:lnTo>
                    <a:lnTo>
                      <a:pt x="401" y="54"/>
                    </a:lnTo>
                    <a:lnTo>
                      <a:pt x="399" y="58"/>
                    </a:lnTo>
                    <a:lnTo>
                      <a:pt x="397" y="64"/>
                    </a:lnTo>
                    <a:lnTo>
                      <a:pt x="396" y="70"/>
                    </a:lnTo>
                    <a:lnTo>
                      <a:pt x="397" y="75"/>
                    </a:lnTo>
                    <a:lnTo>
                      <a:pt x="400" y="79"/>
                    </a:lnTo>
                    <a:lnTo>
                      <a:pt x="403" y="87"/>
                    </a:lnTo>
                    <a:lnTo>
                      <a:pt x="404" y="94"/>
                    </a:lnTo>
                    <a:lnTo>
                      <a:pt x="399" y="100"/>
                    </a:lnTo>
                    <a:lnTo>
                      <a:pt x="396" y="108"/>
                    </a:lnTo>
                    <a:lnTo>
                      <a:pt x="400" y="121"/>
                    </a:lnTo>
                    <a:lnTo>
                      <a:pt x="409" y="136"/>
                    </a:lnTo>
                    <a:lnTo>
                      <a:pt x="415" y="148"/>
                    </a:lnTo>
                    <a:lnTo>
                      <a:pt x="415" y="150"/>
                    </a:lnTo>
                    <a:lnTo>
                      <a:pt x="416" y="153"/>
                    </a:lnTo>
                    <a:lnTo>
                      <a:pt x="414" y="157"/>
                    </a:lnTo>
                    <a:lnTo>
                      <a:pt x="410" y="160"/>
                    </a:lnTo>
                    <a:lnTo>
                      <a:pt x="405" y="160"/>
                    </a:lnTo>
                    <a:lnTo>
                      <a:pt x="405" y="159"/>
                    </a:lnTo>
                    <a:lnTo>
                      <a:pt x="408" y="156"/>
                    </a:lnTo>
                    <a:lnTo>
                      <a:pt x="409" y="153"/>
                    </a:lnTo>
                    <a:lnTo>
                      <a:pt x="409" y="148"/>
                    </a:lnTo>
                    <a:lnTo>
                      <a:pt x="407" y="141"/>
                    </a:lnTo>
                    <a:lnTo>
                      <a:pt x="401" y="129"/>
                    </a:lnTo>
                    <a:lnTo>
                      <a:pt x="395" y="118"/>
                    </a:lnTo>
                    <a:lnTo>
                      <a:pt x="389" y="112"/>
                    </a:lnTo>
                    <a:lnTo>
                      <a:pt x="386" y="109"/>
                    </a:lnTo>
                    <a:lnTo>
                      <a:pt x="386" y="103"/>
                    </a:lnTo>
                    <a:lnTo>
                      <a:pt x="388" y="97"/>
                    </a:lnTo>
                    <a:lnTo>
                      <a:pt x="393" y="94"/>
                    </a:lnTo>
                    <a:lnTo>
                      <a:pt x="396" y="90"/>
                    </a:lnTo>
                    <a:lnTo>
                      <a:pt x="397" y="85"/>
                    </a:lnTo>
                    <a:lnTo>
                      <a:pt x="396" y="81"/>
                    </a:lnTo>
                    <a:lnTo>
                      <a:pt x="390" y="76"/>
                    </a:lnTo>
                    <a:lnTo>
                      <a:pt x="387" y="72"/>
                    </a:lnTo>
                    <a:lnTo>
                      <a:pt x="388" y="64"/>
                    </a:lnTo>
                    <a:lnTo>
                      <a:pt x="391" y="57"/>
                    </a:lnTo>
                    <a:lnTo>
                      <a:pt x="395" y="51"/>
                    </a:lnTo>
                    <a:lnTo>
                      <a:pt x="396" y="45"/>
                    </a:lnTo>
                    <a:lnTo>
                      <a:pt x="395" y="37"/>
                    </a:lnTo>
                    <a:lnTo>
                      <a:pt x="390" y="31"/>
                    </a:lnTo>
                    <a:lnTo>
                      <a:pt x="386" y="30"/>
                    </a:lnTo>
                    <a:lnTo>
                      <a:pt x="383" y="34"/>
                    </a:lnTo>
                    <a:lnTo>
                      <a:pt x="381" y="40"/>
                    </a:lnTo>
                    <a:lnTo>
                      <a:pt x="378" y="46"/>
                    </a:lnTo>
                    <a:lnTo>
                      <a:pt x="374" y="48"/>
                    </a:lnTo>
                    <a:lnTo>
                      <a:pt x="370" y="46"/>
                    </a:lnTo>
                    <a:lnTo>
                      <a:pt x="367" y="43"/>
                    </a:lnTo>
                    <a:lnTo>
                      <a:pt x="363" y="42"/>
                    </a:lnTo>
                    <a:lnTo>
                      <a:pt x="360" y="43"/>
                    </a:lnTo>
                    <a:lnTo>
                      <a:pt x="356" y="46"/>
                    </a:lnTo>
                    <a:lnTo>
                      <a:pt x="351" y="52"/>
                    </a:lnTo>
                    <a:lnTo>
                      <a:pt x="346" y="55"/>
                    </a:lnTo>
                    <a:lnTo>
                      <a:pt x="341" y="57"/>
                    </a:lnTo>
                    <a:lnTo>
                      <a:pt x="334" y="54"/>
                    </a:lnTo>
                    <a:lnTo>
                      <a:pt x="329" y="49"/>
                    </a:lnTo>
                    <a:lnTo>
                      <a:pt x="323" y="42"/>
                    </a:lnTo>
                    <a:lnTo>
                      <a:pt x="320" y="30"/>
                    </a:lnTo>
                    <a:lnTo>
                      <a:pt x="316" y="19"/>
                    </a:lnTo>
                    <a:lnTo>
                      <a:pt x="308" y="13"/>
                    </a:lnTo>
                    <a:lnTo>
                      <a:pt x="300" y="12"/>
                    </a:lnTo>
                    <a:lnTo>
                      <a:pt x="294" y="13"/>
                    </a:lnTo>
                    <a:lnTo>
                      <a:pt x="289" y="16"/>
                    </a:lnTo>
                    <a:lnTo>
                      <a:pt x="283" y="21"/>
                    </a:lnTo>
                    <a:lnTo>
                      <a:pt x="278" y="25"/>
                    </a:lnTo>
                    <a:lnTo>
                      <a:pt x="272" y="30"/>
                    </a:lnTo>
                    <a:lnTo>
                      <a:pt x="267" y="34"/>
                    </a:lnTo>
                    <a:lnTo>
                      <a:pt x="262" y="37"/>
                    </a:lnTo>
                    <a:lnTo>
                      <a:pt x="255" y="39"/>
                    </a:lnTo>
                    <a:lnTo>
                      <a:pt x="250" y="39"/>
                    </a:lnTo>
                    <a:lnTo>
                      <a:pt x="244" y="37"/>
                    </a:lnTo>
                    <a:lnTo>
                      <a:pt x="238" y="37"/>
                    </a:lnTo>
                    <a:lnTo>
                      <a:pt x="233" y="37"/>
                    </a:lnTo>
                    <a:lnTo>
                      <a:pt x="228" y="39"/>
                    </a:lnTo>
                    <a:lnTo>
                      <a:pt x="225" y="40"/>
                    </a:lnTo>
                    <a:lnTo>
                      <a:pt x="220" y="42"/>
                    </a:lnTo>
                    <a:lnTo>
                      <a:pt x="218" y="43"/>
                    </a:lnTo>
                    <a:lnTo>
                      <a:pt x="216" y="46"/>
                    </a:lnTo>
                    <a:lnTo>
                      <a:pt x="210" y="55"/>
                    </a:lnTo>
                    <a:lnTo>
                      <a:pt x="202" y="72"/>
                    </a:lnTo>
                    <a:lnTo>
                      <a:pt x="194" y="96"/>
                    </a:lnTo>
                    <a:lnTo>
                      <a:pt x="193" y="126"/>
                    </a:lnTo>
                    <a:lnTo>
                      <a:pt x="194" y="136"/>
                    </a:lnTo>
                    <a:lnTo>
                      <a:pt x="194" y="145"/>
                    </a:lnTo>
                    <a:lnTo>
                      <a:pt x="194" y="154"/>
                    </a:lnTo>
                    <a:lnTo>
                      <a:pt x="194" y="16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43" name="Freeform 35"/>
              <p:cNvSpPr>
                <a:spLocks/>
              </p:cNvSpPr>
              <p:nvPr/>
            </p:nvSpPr>
            <p:spPr bwMode="auto">
              <a:xfrm>
                <a:off x="5453" y="2146"/>
                <a:ext cx="5" cy="1"/>
              </a:xfrm>
              <a:custGeom>
                <a:avLst/>
                <a:gdLst>
                  <a:gd name="T0" fmla="*/ 5 w 5"/>
                  <a:gd name="T1" fmla="*/ 0 h 2"/>
                  <a:gd name="T2" fmla="*/ 3 w 5"/>
                  <a:gd name="T3" fmla="*/ 1 h 2"/>
                  <a:gd name="T4" fmla="*/ 2 w 5"/>
                  <a:gd name="T5" fmla="*/ 1 h 2"/>
                  <a:gd name="T6" fmla="*/ 0 w 5"/>
                  <a:gd name="T7" fmla="*/ 1 h 2"/>
                  <a:gd name="T8" fmla="*/ 0 w 5"/>
                  <a:gd name="T9" fmla="*/ 0 h 2"/>
                  <a:gd name="T10" fmla="*/ 5 w 5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2"/>
                  <a:gd name="T20" fmla="*/ 5 w 5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2">
                    <a:moveTo>
                      <a:pt x="5" y="0"/>
                    </a:moveTo>
                    <a:lnTo>
                      <a:pt x="3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44" name="Freeform 36"/>
              <p:cNvSpPr>
                <a:spLocks/>
              </p:cNvSpPr>
              <p:nvPr/>
            </p:nvSpPr>
            <p:spPr bwMode="auto">
              <a:xfrm>
                <a:off x="5343" y="2191"/>
                <a:ext cx="121" cy="84"/>
              </a:xfrm>
              <a:custGeom>
                <a:avLst/>
                <a:gdLst>
                  <a:gd name="T0" fmla="*/ 86 w 121"/>
                  <a:gd name="T1" fmla="*/ 0 h 170"/>
                  <a:gd name="T2" fmla="*/ 96 w 121"/>
                  <a:gd name="T3" fmla="*/ 0 h 170"/>
                  <a:gd name="T4" fmla="*/ 113 w 121"/>
                  <a:gd name="T5" fmla="*/ 0 h 170"/>
                  <a:gd name="T6" fmla="*/ 117 w 121"/>
                  <a:gd name="T7" fmla="*/ 0 h 170"/>
                  <a:gd name="T8" fmla="*/ 115 w 121"/>
                  <a:gd name="T9" fmla="*/ 0 h 170"/>
                  <a:gd name="T10" fmla="*/ 107 w 121"/>
                  <a:gd name="T11" fmla="*/ 0 h 170"/>
                  <a:gd name="T12" fmla="*/ 96 w 121"/>
                  <a:gd name="T13" fmla="*/ 0 h 170"/>
                  <a:gd name="T14" fmla="*/ 82 w 121"/>
                  <a:gd name="T15" fmla="*/ 0 h 170"/>
                  <a:gd name="T16" fmla="*/ 69 w 121"/>
                  <a:gd name="T17" fmla="*/ 0 h 170"/>
                  <a:gd name="T18" fmla="*/ 56 w 121"/>
                  <a:gd name="T19" fmla="*/ 0 h 170"/>
                  <a:gd name="T20" fmla="*/ 46 w 121"/>
                  <a:gd name="T21" fmla="*/ 0 h 170"/>
                  <a:gd name="T22" fmla="*/ 38 w 121"/>
                  <a:gd name="T23" fmla="*/ 0 h 170"/>
                  <a:gd name="T24" fmla="*/ 30 w 121"/>
                  <a:gd name="T25" fmla="*/ 0 h 170"/>
                  <a:gd name="T26" fmla="*/ 14 w 121"/>
                  <a:gd name="T27" fmla="*/ 0 h 170"/>
                  <a:gd name="T28" fmla="*/ 5 w 121"/>
                  <a:gd name="T29" fmla="*/ 0 h 170"/>
                  <a:gd name="T30" fmla="*/ 0 w 121"/>
                  <a:gd name="T31" fmla="*/ 0 h 170"/>
                  <a:gd name="T32" fmla="*/ 4 w 121"/>
                  <a:gd name="T33" fmla="*/ 0 h 170"/>
                  <a:gd name="T34" fmla="*/ 13 w 121"/>
                  <a:gd name="T35" fmla="*/ 0 h 170"/>
                  <a:gd name="T36" fmla="*/ 23 w 121"/>
                  <a:gd name="T37" fmla="*/ 0 h 170"/>
                  <a:gd name="T38" fmla="*/ 33 w 121"/>
                  <a:gd name="T39" fmla="*/ 0 h 170"/>
                  <a:gd name="T40" fmla="*/ 39 w 121"/>
                  <a:gd name="T41" fmla="*/ 0 h 170"/>
                  <a:gd name="T42" fmla="*/ 44 w 121"/>
                  <a:gd name="T43" fmla="*/ 0 h 170"/>
                  <a:gd name="T44" fmla="*/ 53 w 121"/>
                  <a:gd name="T45" fmla="*/ 0 h 170"/>
                  <a:gd name="T46" fmla="*/ 67 w 121"/>
                  <a:gd name="T47" fmla="*/ 0 h 170"/>
                  <a:gd name="T48" fmla="*/ 88 w 121"/>
                  <a:gd name="T49" fmla="*/ 0 h 170"/>
                  <a:gd name="T50" fmla="*/ 103 w 121"/>
                  <a:gd name="T51" fmla="*/ 0 h 170"/>
                  <a:gd name="T52" fmla="*/ 113 w 121"/>
                  <a:gd name="T53" fmla="*/ 0 h 170"/>
                  <a:gd name="T54" fmla="*/ 118 w 121"/>
                  <a:gd name="T55" fmla="*/ 0 h 170"/>
                  <a:gd name="T56" fmla="*/ 121 w 121"/>
                  <a:gd name="T57" fmla="*/ 0 h 170"/>
                  <a:gd name="T58" fmla="*/ 114 w 121"/>
                  <a:gd name="T59" fmla="*/ 0 h 170"/>
                  <a:gd name="T60" fmla="*/ 103 w 121"/>
                  <a:gd name="T61" fmla="*/ 0 h 170"/>
                  <a:gd name="T62" fmla="*/ 89 w 121"/>
                  <a:gd name="T63" fmla="*/ 0 h 170"/>
                  <a:gd name="T64" fmla="*/ 88 w 121"/>
                  <a:gd name="T65" fmla="*/ 0 h 170"/>
                  <a:gd name="T66" fmla="*/ 86 w 121"/>
                  <a:gd name="T67" fmla="*/ 0 h 170"/>
                  <a:gd name="T68" fmla="*/ 78 w 121"/>
                  <a:gd name="T69" fmla="*/ 0 h 170"/>
                  <a:gd name="T70" fmla="*/ 68 w 121"/>
                  <a:gd name="T71" fmla="*/ 0 h 170"/>
                  <a:gd name="T72" fmla="*/ 59 w 121"/>
                  <a:gd name="T73" fmla="*/ 0 h 170"/>
                  <a:gd name="T74" fmla="*/ 50 w 121"/>
                  <a:gd name="T75" fmla="*/ 0 h 170"/>
                  <a:gd name="T76" fmla="*/ 42 w 121"/>
                  <a:gd name="T77" fmla="*/ 0 h 170"/>
                  <a:gd name="T78" fmla="*/ 35 w 121"/>
                  <a:gd name="T79" fmla="*/ 0 h 170"/>
                  <a:gd name="T80" fmla="*/ 26 w 121"/>
                  <a:gd name="T81" fmla="*/ 0 h 170"/>
                  <a:gd name="T82" fmla="*/ 22 w 121"/>
                  <a:gd name="T83" fmla="*/ 0 h 170"/>
                  <a:gd name="T84" fmla="*/ 18 w 121"/>
                  <a:gd name="T85" fmla="*/ 0 h 170"/>
                  <a:gd name="T86" fmla="*/ 18 w 121"/>
                  <a:gd name="T87" fmla="*/ 0 h 170"/>
                  <a:gd name="T88" fmla="*/ 24 w 121"/>
                  <a:gd name="T89" fmla="*/ 0 h 170"/>
                  <a:gd name="T90" fmla="*/ 27 w 121"/>
                  <a:gd name="T91" fmla="*/ 0 h 170"/>
                  <a:gd name="T92" fmla="*/ 34 w 121"/>
                  <a:gd name="T93" fmla="*/ 0 h 170"/>
                  <a:gd name="T94" fmla="*/ 43 w 121"/>
                  <a:gd name="T95" fmla="*/ 0 h 170"/>
                  <a:gd name="T96" fmla="*/ 54 w 121"/>
                  <a:gd name="T97" fmla="*/ 0 h 170"/>
                  <a:gd name="T98" fmla="*/ 68 w 121"/>
                  <a:gd name="T99" fmla="*/ 0 h 170"/>
                  <a:gd name="T100" fmla="*/ 79 w 121"/>
                  <a:gd name="T101" fmla="*/ 0 h 170"/>
                  <a:gd name="T102" fmla="*/ 85 w 121"/>
                  <a:gd name="T103" fmla="*/ 0 h 17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21"/>
                  <a:gd name="T157" fmla="*/ 0 h 170"/>
                  <a:gd name="T158" fmla="*/ 121 w 121"/>
                  <a:gd name="T159" fmla="*/ 170 h 17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21" h="170">
                    <a:moveTo>
                      <a:pt x="85" y="84"/>
                    </a:moveTo>
                    <a:lnTo>
                      <a:pt x="86" y="77"/>
                    </a:lnTo>
                    <a:lnTo>
                      <a:pt x="90" y="69"/>
                    </a:lnTo>
                    <a:lnTo>
                      <a:pt x="96" y="62"/>
                    </a:lnTo>
                    <a:lnTo>
                      <a:pt x="105" y="53"/>
                    </a:lnTo>
                    <a:lnTo>
                      <a:pt x="113" y="45"/>
                    </a:lnTo>
                    <a:lnTo>
                      <a:pt x="116" y="36"/>
                    </a:lnTo>
                    <a:lnTo>
                      <a:pt x="117" y="27"/>
                    </a:lnTo>
                    <a:lnTo>
                      <a:pt x="116" y="18"/>
                    </a:lnTo>
                    <a:lnTo>
                      <a:pt x="115" y="14"/>
                    </a:lnTo>
                    <a:lnTo>
                      <a:pt x="112" y="9"/>
                    </a:lnTo>
                    <a:lnTo>
                      <a:pt x="107" y="6"/>
                    </a:lnTo>
                    <a:lnTo>
                      <a:pt x="103" y="5"/>
                    </a:lnTo>
                    <a:lnTo>
                      <a:pt x="96" y="5"/>
                    </a:lnTo>
                    <a:lnTo>
                      <a:pt x="90" y="6"/>
                    </a:lnTo>
                    <a:lnTo>
                      <a:pt x="82" y="11"/>
                    </a:lnTo>
                    <a:lnTo>
                      <a:pt x="76" y="17"/>
                    </a:lnTo>
                    <a:lnTo>
                      <a:pt x="69" y="23"/>
                    </a:lnTo>
                    <a:lnTo>
                      <a:pt x="63" y="27"/>
                    </a:lnTo>
                    <a:lnTo>
                      <a:pt x="56" y="29"/>
                    </a:lnTo>
                    <a:lnTo>
                      <a:pt x="51" y="30"/>
                    </a:lnTo>
                    <a:lnTo>
                      <a:pt x="46" y="30"/>
                    </a:lnTo>
                    <a:lnTo>
                      <a:pt x="42" y="30"/>
                    </a:lnTo>
                    <a:lnTo>
                      <a:pt x="38" y="29"/>
                    </a:lnTo>
                    <a:lnTo>
                      <a:pt x="36" y="27"/>
                    </a:lnTo>
                    <a:lnTo>
                      <a:pt x="30" y="27"/>
                    </a:lnTo>
                    <a:lnTo>
                      <a:pt x="23" y="30"/>
                    </a:lnTo>
                    <a:lnTo>
                      <a:pt x="14" y="35"/>
                    </a:lnTo>
                    <a:lnTo>
                      <a:pt x="9" y="38"/>
                    </a:lnTo>
                    <a:lnTo>
                      <a:pt x="5" y="39"/>
                    </a:lnTo>
                    <a:lnTo>
                      <a:pt x="2" y="38"/>
                    </a:lnTo>
                    <a:lnTo>
                      <a:pt x="0" y="36"/>
                    </a:lnTo>
                    <a:lnTo>
                      <a:pt x="2" y="32"/>
                    </a:lnTo>
                    <a:lnTo>
                      <a:pt x="4" y="30"/>
                    </a:lnTo>
                    <a:lnTo>
                      <a:pt x="9" y="27"/>
                    </a:lnTo>
                    <a:lnTo>
                      <a:pt x="13" y="26"/>
                    </a:lnTo>
                    <a:lnTo>
                      <a:pt x="18" y="24"/>
                    </a:lnTo>
                    <a:lnTo>
                      <a:pt x="23" y="23"/>
                    </a:lnTo>
                    <a:lnTo>
                      <a:pt x="28" y="21"/>
                    </a:lnTo>
                    <a:lnTo>
                      <a:pt x="33" y="21"/>
                    </a:lnTo>
                    <a:lnTo>
                      <a:pt x="36" y="21"/>
                    </a:lnTo>
                    <a:lnTo>
                      <a:pt x="39" y="23"/>
                    </a:lnTo>
                    <a:lnTo>
                      <a:pt x="41" y="24"/>
                    </a:lnTo>
                    <a:lnTo>
                      <a:pt x="44" y="24"/>
                    </a:lnTo>
                    <a:lnTo>
                      <a:pt x="49" y="24"/>
                    </a:lnTo>
                    <a:lnTo>
                      <a:pt x="53" y="23"/>
                    </a:lnTo>
                    <a:lnTo>
                      <a:pt x="59" y="20"/>
                    </a:lnTo>
                    <a:lnTo>
                      <a:pt x="67" y="15"/>
                    </a:lnTo>
                    <a:lnTo>
                      <a:pt x="77" y="9"/>
                    </a:lnTo>
                    <a:lnTo>
                      <a:pt x="88" y="3"/>
                    </a:lnTo>
                    <a:lnTo>
                      <a:pt x="96" y="0"/>
                    </a:lnTo>
                    <a:lnTo>
                      <a:pt x="103" y="0"/>
                    </a:lnTo>
                    <a:lnTo>
                      <a:pt x="108" y="3"/>
                    </a:lnTo>
                    <a:lnTo>
                      <a:pt x="113" y="6"/>
                    </a:lnTo>
                    <a:lnTo>
                      <a:pt x="116" y="11"/>
                    </a:lnTo>
                    <a:lnTo>
                      <a:pt x="118" y="15"/>
                    </a:lnTo>
                    <a:lnTo>
                      <a:pt x="120" y="20"/>
                    </a:lnTo>
                    <a:lnTo>
                      <a:pt x="121" y="29"/>
                    </a:lnTo>
                    <a:lnTo>
                      <a:pt x="118" y="39"/>
                    </a:lnTo>
                    <a:lnTo>
                      <a:pt x="114" y="50"/>
                    </a:lnTo>
                    <a:lnTo>
                      <a:pt x="109" y="56"/>
                    </a:lnTo>
                    <a:lnTo>
                      <a:pt x="103" y="60"/>
                    </a:lnTo>
                    <a:lnTo>
                      <a:pt x="95" y="69"/>
                    </a:lnTo>
                    <a:lnTo>
                      <a:pt x="89" y="78"/>
                    </a:lnTo>
                    <a:lnTo>
                      <a:pt x="88" y="87"/>
                    </a:lnTo>
                    <a:lnTo>
                      <a:pt x="88" y="96"/>
                    </a:lnTo>
                    <a:lnTo>
                      <a:pt x="88" y="110"/>
                    </a:lnTo>
                    <a:lnTo>
                      <a:pt x="86" y="123"/>
                    </a:lnTo>
                    <a:lnTo>
                      <a:pt x="82" y="135"/>
                    </a:lnTo>
                    <a:lnTo>
                      <a:pt x="78" y="141"/>
                    </a:lnTo>
                    <a:lnTo>
                      <a:pt x="74" y="147"/>
                    </a:lnTo>
                    <a:lnTo>
                      <a:pt x="68" y="153"/>
                    </a:lnTo>
                    <a:lnTo>
                      <a:pt x="63" y="158"/>
                    </a:lnTo>
                    <a:lnTo>
                      <a:pt x="59" y="162"/>
                    </a:lnTo>
                    <a:lnTo>
                      <a:pt x="53" y="164"/>
                    </a:lnTo>
                    <a:lnTo>
                      <a:pt x="50" y="167"/>
                    </a:lnTo>
                    <a:lnTo>
                      <a:pt x="47" y="167"/>
                    </a:lnTo>
                    <a:lnTo>
                      <a:pt x="42" y="165"/>
                    </a:lnTo>
                    <a:lnTo>
                      <a:pt x="39" y="161"/>
                    </a:lnTo>
                    <a:lnTo>
                      <a:pt x="35" y="156"/>
                    </a:lnTo>
                    <a:lnTo>
                      <a:pt x="29" y="155"/>
                    </a:lnTo>
                    <a:lnTo>
                      <a:pt x="26" y="158"/>
                    </a:lnTo>
                    <a:lnTo>
                      <a:pt x="24" y="162"/>
                    </a:lnTo>
                    <a:lnTo>
                      <a:pt x="22" y="167"/>
                    </a:lnTo>
                    <a:lnTo>
                      <a:pt x="18" y="170"/>
                    </a:lnTo>
                    <a:lnTo>
                      <a:pt x="18" y="168"/>
                    </a:lnTo>
                    <a:lnTo>
                      <a:pt x="18" y="167"/>
                    </a:lnTo>
                    <a:lnTo>
                      <a:pt x="18" y="162"/>
                    </a:lnTo>
                    <a:lnTo>
                      <a:pt x="21" y="159"/>
                    </a:lnTo>
                    <a:lnTo>
                      <a:pt x="24" y="155"/>
                    </a:lnTo>
                    <a:lnTo>
                      <a:pt x="25" y="149"/>
                    </a:lnTo>
                    <a:lnTo>
                      <a:pt x="27" y="144"/>
                    </a:lnTo>
                    <a:lnTo>
                      <a:pt x="29" y="143"/>
                    </a:lnTo>
                    <a:lnTo>
                      <a:pt x="34" y="146"/>
                    </a:lnTo>
                    <a:lnTo>
                      <a:pt x="39" y="152"/>
                    </a:lnTo>
                    <a:lnTo>
                      <a:pt x="43" y="158"/>
                    </a:lnTo>
                    <a:lnTo>
                      <a:pt x="49" y="159"/>
                    </a:lnTo>
                    <a:lnTo>
                      <a:pt x="54" y="156"/>
                    </a:lnTo>
                    <a:lnTo>
                      <a:pt x="62" y="149"/>
                    </a:lnTo>
                    <a:lnTo>
                      <a:pt x="68" y="140"/>
                    </a:lnTo>
                    <a:lnTo>
                      <a:pt x="75" y="129"/>
                    </a:lnTo>
                    <a:lnTo>
                      <a:pt x="79" y="117"/>
                    </a:lnTo>
                    <a:lnTo>
                      <a:pt x="82" y="102"/>
                    </a:lnTo>
                    <a:lnTo>
                      <a:pt x="85" y="89"/>
                    </a:lnTo>
                    <a:lnTo>
                      <a:pt x="85" y="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45" name="Freeform 37"/>
              <p:cNvSpPr>
                <a:spLocks/>
              </p:cNvSpPr>
              <p:nvPr/>
            </p:nvSpPr>
            <p:spPr bwMode="auto">
              <a:xfrm>
                <a:off x="5225" y="2182"/>
                <a:ext cx="41" cy="29"/>
              </a:xfrm>
              <a:custGeom>
                <a:avLst/>
                <a:gdLst>
                  <a:gd name="T0" fmla="*/ 41 w 41"/>
                  <a:gd name="T1" fmla="*/ 1 h 57"/>
                  <a:gd name="T2" fmla="*/ 41 w 41"/>
                  <a:gd name="T3" fmla="*/ 1 h 57"/>
                  <a:gd name="T4" fmla="*/ 40 w 41"/>
                  <a:gd name="T5" fmla="*/ 1 h 57"/>
                  <a:gd name="T6" fmla="*/ 37 w 41"/>
                  <a:gd name="T7" fmla="*/ 1 h 57"/>
                  <a:gd name="T8" fmla="*/ 34 w 41"/>
                  <a:gd name="T9" fmla="*/ 1 h 57"/>
                  <a:gd name="T10" fmla="*/ 35 w 41"/>
                  <a:gd name="T11" fmla="*/ 1 h 57"/>
                  <a:gd name="T12" fmla="*/ 36 w 41"/>
                  <a:gd name="T13" fmla="*/ 1 h 57"/>
                  <a:gd name="T14" fmla="*/ 37 w 41"/>
                  <a:gd name="T15" fmla="*/ 1 h 57"/>
                  <a:gd name="T16" fmla="*/ 37 w 41"/>
                  <a:gd name="T17" fmla="*/ 1 h 57"/>
                  <a:gd name="T18" fmla="*/ 36 w 41"/>
                  <a:gd name="T19" fmla="*/ 1 h 57"/>
                  <a:gd name="T20" fmla="*/ 34 w 41"/>
                  <a:gd name="T21" fmla="*/ 1 h 57"/>
                  <a:gd name="T22" fmla="*/ 31 w 41"/>
                  <a:gd name="T23" fmla="*/ 0 h 57"/>
                  <a:gd name="T24" fmla="*/ 27 w 41"/>
                  <a:gd name="T25" fmla="*/ 0 h 57"/>
                  <a:gd name="T26" fmla="*/ 25 w 41"/>
                  <a:gd name="T27" fmla="*/ 0 h 57"/>
                  <a:gd name="T28" fmla="*/ 26 w 41"/>
                  <a:gd name="T29" fmla="*/ 1 h 57"/>
                  <a:gd name="T30" fmla="*/ 28 w 41"/>
                  <a:gd name="T31" fmla="*/ 1 h 57"/>
                  <a:gd name="T32" fmla="*/ 30 w 41"/>
                  <a:gd name="T33" fmla="*/ 1 h 57"/>
                  <a:gd name="T34" fmla="*/ 31 w 41"/>
                  <a:gd name="T35" fmla="*/ 1 h 57"/>
                  <a:gd name="T36" fmla="*/ 33 w 41"/>
                  <a:gd name="T37" fmla="*/ 1 h 57"/>
                  <a:gd name="T38" fmla="*/ 31 w 41"/>
                  <a:gd name="T39" fmla="*/ 1 h 57"/>
                  <a:gd name="T40" fmla="*/ 26 w 41"/>
                  <a:gd name="T41" fmla="*/ 1 h 57"/>
                  <a:gd name="T42" fmla="*/ 19 w 41"/>
                  <a:gd name="T43" fmla="*/ 1 h 57"/>
                  <a:gd name="T44" fmla="*/ 11 w 41"/>
                  <a:gd name="T45" fmla="*/ 1 h 57"/>
                  <a:gd name="T46" fmla="*/ 6 w 41"/>
                  <a:gd name="T47" fmla="*/ 1 h 57"/>
                  <a:gd name="T48" fmla="*/ 3 w 41"/>
                  <a:gd name="T49" fmla="*/ 1 h 57"/>
                  <a:gd name="T50" fmla="*/ 3 w 41"/>
                  <a:gd name="T51" fmla="*/ 1 h 57"/>
                  <a:gd name="T52" fmla="*/ 2 w 41"/>
                  <a:gd name="T53" fmla="*/ 1 h 57"/>
                  <a:gd name="T54" fmla="*/ 1 w 41"/>
                  <a:gd name="T55" fmla="*/ 1 h 57"/>
                  <a:gd name="T56" fmla="*/ 0 w 41"/>
                  <a:gd name="T57" fmla="*/ 1 h 57"/>
                  <a:gd name="T58" fmla="*/ 0 w 41"/>
                  <a:gd name="T59" fmla="*/ 1 h 57"/>
                  <a:gd name="T60" fmla="*/ 2 w 41"/>
                  <a:gd name="T61" fmla="*/ 1 h 57"/>
                  <a:gd name="T62" fmla="*/ 8 w 41"/>
                  <a:gd name="T63" fmla="*/ 1 h 57"/>
                  <a:gd name="T64" fmla="*/ 21 w 41"/>
                  <a:gd name="T65" fmla="*/ 1 h 57"/>
                  <a:gd name="T66" fmla="*/ 23 w 41"/>
                  <a:gd name="T67" fmla="*/ 1 h 57"/>
                  <a:gd name="T68" fmla="*/ 27 w 41"/>
                  <a:gd name="T69" fmla="*/ 1 h 57"/>
                  <a:gd name="T70" fmla="*/ 30 w 41"/>
                  <a:gd name="T71" fmla="*/ 1 h 57"/>
                  <a:gd name="T72" fmla="*/ 33 w 41"/>
                  <a:gd name="T73" fmla="*/ 1 h 57"/>
                  <a:gd name="T74" fmla="*/ 34 w 41"/>
                  <a:gd name="T75" fmla="*/ 1 h 57"/>
                  <a:gd name="T76" fmla="*/ 36 w 41"/>
                  <a:gd name="T77" fmla="*/ 1 h 57"/>
                  <a:gd name="T78" fmla="*/ 36 w 41"/>
                  <a:gd name="T79" fmla="*/ 1 h 57"/>
                  <a:gd name="T80" fmla="*/ 36 w 41"/>
                  <a:gd name="T81" fmla="*/ 1 h 57"/>
                  <a:gd name="T82" fmla="*/ 41 w 41"/>
                  <a:gd name="T83" fmla="*/ 1 h 5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1"/>
                  <a:gd name="T127" fmla="*/ 0 h 57"/>
                  <a:gd name="T128" fmla="*/ 41 w 41"/>
                  <a:gd name="T129" fmla="*/ 57 h 5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1" h="57">
                    <a:moveTo>
                      <a:pt x="41" y="55"/>
                    </a:moveTo>
                    <a:lnTo>
                      <a:pt x="41" y="46"/>
                    </a:lnTo>
                    <a:lnTo>
                      <a:pt x="40" y="36"/>
                    </a:lnTo>
                    <a:lnTo>
                      <a:pt x="37" y="27"/>
                    </a:lnTo>
                    <a:lnTo>
                      <a:pt x="34" y="21"/>
                    </a:lnTo>
                    <a:lnTo>
                      <a:pt x="35" y="19"/>
                    </a:lnTo>
                    <a:lnTo>
                      <a:pt x="36" y="16"/>
                    </a:lnTo>
                    <a:lnTo>
                      <a:pt x="37" y="12"/>
                    </a:lnTo>
                    <a:lnTo>
                      <a:pt x="37" y="7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1" y="0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6" y="3"/>
                    </a:lnTo>
                    <a:lnTo>
                      <a:pt x="28" y="4"/>
                    </a:lnTo>
                    <a:lnTo>
                      <a:pt x="30" y="6"/>
                    </a:lnTo>
                    <a:lnTo>
                      <a:pt x="31" y="7"/>
                    </a:lnTo>
                    <a:lnTo>
                      <a:pt x="33" y="10"/>
                    </a:lnTo>
                    <a:lnTo>
                      <a:pt x="31" y="15"/>
                    </a:lnTo>
                    <a:lnTo>
                      <a:pt x="26" y="21"/>
                    </a:lnTo>
                    <a:lnTo>
                      <a:pt x="19" y="25"/>
                    </a:lnTo>
                    <a:lnTo>
                      <a:pt x="11" y="28"/>
                    </a:lnTo>
                    <a:lnTo>
                      <a:pt x="6" y="28"/>
                    </a:lnTo>
                    <a:lnTo>
                      <a:pt x="3" y="24"/>
                    </a:lnTo>
                    <a:lnTo>
                      <a:pt x="3" y="18"/>
                    </a:lnTo>
                    <a:lnTo>
                      <a:pt x="2" y="18"/>
                    </a:lnTo>
                    <a:lnTo>
                      <a:pt x="1" y="18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3"/>
                    </a:lnTo>
                    <a:lnTo>
                      <a:pt x="8" y="36"/>
                    </a:lnTo>
                    <a:lnTo>
                      <a:pt x="21" y="31"/>
                    </a:lnTo>
                    <a:lnTo>
                      <a:pt x="23" y="31"/>
                    </a:lnTo>
                    <a:lnTo>
                      <a:pt x="27" y="30"/>
                    </a:lnTo>
                    <a:lnTo>
                      <a:pt x="30" y="30"/>
                    </a:lnTo>
                    <a:lnTo>
                      <a:pt x="33" y="33"/>
                    </a:lnTo>
                    <a:lnTo>
                      <a:pt x="34" y="39"/>
                    </a:lnTo>
                    <a:lnTo>
                      <a:pt x="36" y="45"/>
                    </a:lnTo>
                    <a:lnTo>
                      <a:pt x="36" y="51"/>
                    </a:lnTo>
                    <a:lnTo>
                      <a:pt x="36" y="57"/>
                    </a:lnTo>
                    <a:lnTo>
                      <a:pt x="41" y="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46" name="Freeform 38"/>
              <p:cNvSpPr>
                <a:spLocks/>
              </p:cNvSpPr>
              <p:nvPr/>
            </p:nvSpPr>
            <p:spPr bwMode="auto">
              <a:xfrm>
                <a:off x="5244" y="2153"/>
                <a:ext cx="41" cy="56"/>
              </a:xfrm>
              <a:custGeom>
                <a:avLst/>
                <a:gdLst>
                  <a:gd name="T0" fmla="*/ 33 w 41"/>
                  <a:gd name="T1" fmla="*/ 0 h 113"/>
                  <a:gd name="T2" fmla="*/ 34 w 41"/>
                  <a:gd name="T3" fmla="*/ 0 h 113"/>
                  <a:gd name="T4" fmla="*/ 35 w 41"/>
                  <a:gd name="T5" fmla="*/ 0 h 113"/>
                  <a:gd name="T6" fmla="*/ 35 w 41"/>
                  <a:gd name="T7" fmla="*/ 0 h 113"/>
                  <a:gd name="T8" fmla="*/ 33 w 41"/>
                  <a:gd name="T9" fmla="*/ 0 h 113"/>
                  <a:gd name="T10" fmla="*/ 29 w 41"/>
                  <a:gd name="T11" fmla="*/ 0 h 113"/>
                  <a:gd name="T12" fmla="*/ 25 w 41"/>
                  <a:gd name="T13" fmla="*/ 0 h 113"/>
                  <a:gd name="T14" fmla="*/ 22 w 41"/>
                  <a:gd name="T15" fmla="*/ 0 h 113"/>
                  <a:gd name="T16" fmla="*/ 19 w 41"/>
                  <a:gd name="T17" fmla="*/ 0 h 113"/>
                  <a:gd name="T18" fmla="*/ 18 w 41"/>
                  <a:gd name="T19" fmla="*/ 0 h 113"/>
                  <a:gd name="T20" fmla="*/ 18 w 41"/>
                  <a:gd name="T21" fmla="*/ 0 h 113"/>
                  <a:gd name="T22" fmla="*/ 18 w 41"/>
                  <a:gd name="T23" fmla="*/ 0 h 113"/>
                  <a:gd name="T24" fmla="*/ 20 w 41"/>
                  <a:gd name="T25" fmla="*/ 0 h 113"/>
                  <a:gd name="T26" fmla="*/ 23 w 41"/>
                  <a:gd name="T27" fmla="*/ 0 h 113"/>
                  <a:gd name="T28" fmla="*/ 27 w 41"/>
                  <a:gd name="T29" fmla="*/ 0 h 113"/>
                  <a:gd name="T30" fmla="*/ 30 w 41"/>
                  <a:gd name="T31" fmla="*/ 0 h 113"/>
                  <a:gd name="T32" fmla="*/ 30 w 41"/>
                  <a:gd name="T33" fmla="*/ 0 h 113"/>
                  <a:gd name="T34" fmla="*/ 29 w 41"/>
                  <a:gd name="T35" fmla="*/ 0 h 113"/>
                  <a:gd name="T36" fmla="*/ 25 w 41"/>
                  <a:gd name="T37" fmla="*/ 0 h 113"/>
                  <a:gd name="T38" fmla="*/ 21 w 41"/>
                  <a:gd name="T39" fmla="*/ 0 h 113"/>
                  <a:gd name="T40" fmla="*/ 15 w 41"/>
                  <a:gd name="T41" fmla="*/ 0 h 113"/>
                  <a:gd name="T42" fmla="*/ 8 w 41"/>
                  <a:gd name="T43" fmla="*/ 0 h 113"/>
                  <a:gd name="T44" fmla="*/ 5 w 41"/>
                  <a:gd name="T45" fmla="*/ 0 h 113"/>
                  <a:gd name="T46" fmla="*/ 3 w 41"/>
                  <a:gd name="T47" fmla="*/ 0 h 113"/>
                  <a:gd name="T48" fmla="*/ 4 w 41"/>
                  <a:gd name="T49" fmla="*/ 0 h 113"/>
                  <a:gd name="T50" fmla="*/ 5 w 41"/>
                  <a:gd name="T51" fmla="*/ 0 h 113"/>
                  <a:gd name="T52" fmla="*/ 6 w 41"/>
                  <a:gd name="T53" fmla="*/ 0 h 113"/>
                  <a:gd name="T54" fmla="*/ 7 w 41"/>
                  <a:gd name="T55" fmla="*/ 0 h 113"/>
                  <a:gd name="T56" fmla="*/ 10 w 41"/>
                  <a:gd name="T57" fmla="*/ 0 h 113"/>
                  <a:gd name="T58" fmla="*/ 14 w 41"/>
                  <a:gd name="T59" fmla="*/ 0 h 113"/>
                  <a:gd name="T60" fmla="*/ 14 w 41"/>
                  <a:gd name="T61" fmla="*/ 0 h 113"/>
                  <a:gd name="T62" fmla="*/ 11 w 41"/>
                  <a:gd name="T63" fmla="*/ 0 h 113"/>
                  <a:gd name="T64" fmla="*/ 9 w 41"/>
                  <a:gd name="T65" fmla="*/ 0 h 113"/>
                  <a:gd name="T66" fmla="*/ 7 w 41"/>
                  <a:gd name="T67" fmla="*/ 0 h 113"/>
                  <a:gd name="T68" fmla="*/ 4 w 41"/>
                  <a:gd name="T69" fmla="*/ 0 h 113"/>
                  <a:gd name="T70" fmla="*/ 1 w 41"/>
                  <a:gd name="T71" fmla="*/ 0 h 113"/>
                  <a:gd name="T72" fmla="*/ 0 w 41"/>
                  <a:gd name="T73" fmla="*/ 0 h 113"/>
                  <a:gd name="T74" fmla="*/ 2 w 41"/>
                  <a:gd name="T75" fmla="*/ 0 h 113"/>
                  <a:gd name="T76" fmla="*/ 5 w 41"/>
                  <a:gd name="T77" fmla="*/ 0 h 113"/>
                  <a:gd name="T78" fmla="*/ 9 w 41"/>
                  <a:gd name="T79" fmla="*/ 0 h 113"/>
                  <a:gd name="T80" fmla="*/ 14 w 41"/>
                  <a:gd name="T81" fmla="*/ 0 h 113"/>
                  <a:gd name="T82" fmla="*/ 20 w 41"/>
                  <a:gd name="T83" fmla="*/ 0 h 113"/>
                  <a:gd name="T84" fmla="*/ 27 w 41"/>
                  <a:gd name="T85" fmla="*/ 0 h 113"/>
                  <a:gd name="T86" fmla="*/ 33 w 41"/>
                  <a:gd name="T87" fmla="*/ 0 h 113"/>
                  <a:gd name="T88" fmla="*/ 36 w 41"/>
                  <a:gd name="T89" fmla="*/ 0 h 113"/>
                  <a:gd name="T90" fmla="*/ 36 w 41"/>
                  <a:gd name="T91" fmla="*/ 0 h 113"/>
                  <a:gd name="T92" fmla="*/ 34 w 41"/>
                  <a:gd name="T93" fmla="*/ 0 h 113"/>
                  <a:gd name="T94" fmla="*/ 30 w 41"/>
                  <a:gd name="T95" fmla="*/ 0 h 113"/>
                  <a:gd name="T96" fmla="*/ 25 w 41"/>
                  <a:gd name="T97" fmla="*/ 0 h 113"/>
                  <a:gd name="T98" fmla="*/ 22 w 41"/>
                  <a:gd name="T99" fmla="*/ 0 h 113"/>
                  <a:gd name="T100" fmla="*/ 21 w 41"/>
                  <a:gd name="T101" fmla="*/ 0 h 113"/>
                  <a:gd name="T102" fmla="*/ 21 w 41"/>
                  <a:gd name="T103" fmla="*/ 0 h 113"/>
                  <a:gd name="T104" fmla="*/ 22 w 41"/>
                  <a:gd name="T105" fmla="*/ 0 h 113"/>
                  <a:gd name="T106" fmla="*/ 27 w 41"/>
                  <a:gd name="T107" fmla="*/ 0 h 113"/>
                  <a:gd name="T108" fmla="*/ 32 w 41"/>
                  <a:gd name="T109" fmla="*/ 0 h 113"/>
                  <a:gd name="T110" fmla="*/ 37 w 41"/>
                  <a:gd name="T111" fmla="*/ 0 h 113"/>
                  <a:gd name="T112" fmla="*/ 41 w 41"/>
                  <a:gd name="T113" fmla="*/ 0 h 113"/>
                  <a:gd name="T114" fmla="*/ 41 w 41"/>
                  <a:gd name="T115" fmla="*/ 0 h 113"/>
                  <a:gd name="T116" fmla="*/ 41 w 41"/>
                  <a:gd name="T117" fmla="*/ 0 h 113"/>
                  <a:gd name="T118" fmla="*/ 41 w 41"/>
                  <a:gd name="T119" fmla="*/ 0 h 113"/>
                  <a:gd name="T120" fmla="*/ 41 w 41"/>
                  <a:gd name="T121" fmla="*/ 0 h 113"/>
                  <a:gd name="T122" fmla="*/ 33 w 41"/>
                  <a:gd name="T123" fmla="*/ 0 h 11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1"/>
                  <a:gd name="T187" fmla="*/ 0 h 113"/>
                  <a:gd name="T188" fmla="*/ 41 w 41"/>
                  <a:gd name="T189" fmla="*/ 113 h 11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1" h="113">
                    <a:moveTo>
                      <a:pt x="33" y="113"/>
                    </a:moveTo>
                    <a:lnTo>
                      <a:pt x="34" y="110"/>
                    </a:lnTo>
                    <a:lnTo>
                      <a:pt x="35" y="101"/>
                    </a:lnTo>
                    <a:lnTo>
                      <a:pt x="35" y="87"/>
                    </a:lnTo>
                    <a:lnTo>
                      <a:pt x="33" y="71"/>
                    </a:lnTo>
                    <a:lnTo>
                      <a:pt x="29" y="56"/>
                    </a:lnTo>
                    <a:lnTo>
                      <a:pt x="25" y="45"/>
                    </a:lnTo>
                    <a:lnTo>
                      <a:pt x="22" y="38"/>
                    </a:lnTo>
                    <a:lnTo>
                      <a:pt x="19" y="35"/>
                    </a:lnTo>
                    <a:lnTo>
                      <a:pt x="18" y="33"/>
                    </a:lnTo>
                    <a:lnTo>
                      <a:pt x="18" y="30"/>
                    </a:lnTo>
                    <a:lnTo>
                      <a:pt x="18" y="27"/>
                    </a:lnTo>
                    <a:lnTo>
                      <a:pt x="20" y="26"/>
                    </a:lnTo>
                    <a:lnTo>
                      <a:pt x="23" y="24"/>
                    </a:lnTo>
                    <a:lnTo>
                      <a:pt x="27" y="21"/>
                    </a:lnTo>
                    <a:lnTo>
                      <a:pt x="30" y="18"/>
                    </a:lnTo>
                    <a:lnTo>
                      <a:pt x="30" y="15"/>
                    </a:lnTo>
                    <a:lnTo>
                      <a:pt x="29" y="11"/>
                    </a:lnTo>
                    <a:lnTo>
                      <a:pt x="25" y="8"/>
                    </a:lnTo>
                    <a:lnTo>
                      <a:pt x="21" y="6"/>
                    </a:lnTo>
                    <a:lnTo>
                      <a:pt x="15" y="6"/>
                    </a:lnTo>
                    <a:lnTo>
                      <a:pt x="8" y="9"/>
                    </a:lnTo>
                    <a:lnTo>
                      <a:pt x="5" y="15"/>
                    </a:lnTo>
                    <a:lnTo>
                      <a:pt x="3" y="20"/>
                    </a:lnTo>
                    <a:lnTo>
                      <a:pt x="4" y="23"/>
                    </a:lnTo>
                    <a:lnTo>
                      <a:pt x="5" y="24"/>
                    </a:lnTo>
                    <a:lnTo>
                      <a:pt x="6" y="26"/>
                    </a:lnTo>
                    <a:lnTo>
                      <a:pt x="7" y="27"/>
                    </a:lnTo>
                    <a:lnTo>
                      <a:pt x="10" y="29"/>
                    </a:lnTo>
                    <a:lnTo>
                      <a:pt x="14" y="29"/>
                    </a:lnTo>
                    <a:lnTo>
                      <a:pt x="14" y="30"/>
                    </a:lnTo>
                    <a:lnTo>
                      <a:pt x="11" y="32"/>
                    </a:lnTo>
                    <a:lnTo>
                      <a:pt x="9" y="33"/>
                    </a:lnTo>
                    <a:lnTo>
                      <a:pt x="7" y="33"/>
                    </a:lnTo>
                    <a:lnTo>
                      <a:pt x="4" y="32"/>
                    </a:lnTo>
                    <a:lnTo>
                      <a:pt x="1" y="27"/>
                    </a:lnTo>
                    <a:lnTo>
                      <a:pt x="0" y="21"/>
                    </a:lnTo>
                    <a:lnTo>
                      <a:pt x="2" y="14"/>
                    </a:lnTo>
                    <a:lnTo>
                      <a:pt x="5" y="8"/>
                    </a:lnTo>
                    <a:lnTo>
                      <a:pt x="9" y="3"/>
                    </a:lnTo>
                    <a:lnTo>
                      <a:pt x="14" y="2"/>
                    </a:lnTo>
                    <a:lnTo>
                      <a:pt x="20" y="0"/>
                    </a:lnTo>
                    <a:lnTo>
                      <a:pt x="27" y="0"/>
                    </a:lnTo>
                    <a:lnTo>
                      <a:pt x="33" y="3"/>
                    </a:lnTo>
                    <a:lnTo>
                      <a:pt x="36" y="8"/>
                    </a:lnTo>
                    <a:lnTo>
                      <a:pt x="36" y="14"/>
                    </a:lnTo>
                    <a:lnTo>
                      <a:pt x="34" y="20"/>
                    </a:lnTo>
                    <a:lnTo>
                      <a:pt x="30" y="24"/>
                    </a:lnTo>
                    <a:lnTo>
                      <a:pt x="25" y="27"/>
                    </a:lnTo>
                    <a:lnTo>
                      <a:pt x="22" y="29"/>
                    </a:lnTo>
                    <a:lnTo>
                      <a:pt x="21" y="30"/>
                    </a:lnTo>
                    <a:lnTo>
                      <a:pt x="21" y="33"/>
                    </a:lnTo>
                    <a:lnTo>
                      <a:pt x="22" y="35"/>
                    </a:lnTo>
                    <a:lnTo>
                      <a:pt x="27" y="41"/>
                    </a:lnTo>
                    <a:lnTo>
                      <a:pt x="32" y="51"/>
                    </a:lnTo>
                    <a:lnTo>
                      <a:pt x="37" y="66"/>
                    </a:lnTo>
                    <a:lnTo>
                      <a:pt x="41" y="81"/>
                    </a:lnTo>
                    <a:lnTo>
                      <a:pt x="41" y="95"/>
                    </a:lnTo>
                    <a:lnTo>
                      <a:pt x="41" y="105"/>
                    </a:lnTo>
                    <a:lnTo>
                      <a:pt x="41" y="111"/>
                    </a:lnTo>
                    <a:lnTo>
                      <a:pt x="41" y="113"/>
                    </a:lnTo>
                    <a:lnTo>
                      <a:pt x="33" y="1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47" name="Freeform 39"/>
              <p:cNvSpPr>
                <a:spLocks/>
              </p:cNvSpPr>
              <p:nvPr/>
            </p:nvSpPr>
            <p:spPr bwMode="auto">
              <a:xfrm>
                <a:off x="5284" y="2134"/>
                <a:ext cx="23" cy="13"/>
              </a:xfrm>
              <a:custGeom>
                <a:avLst/>
                <a:gdLst>
                  <a:gd name="T0" fmla="*/ 6 w 23"/>
                  <a:gd name="T1" fmla="*/ 0 h 27"/>
                  <a:gd name="T2" fmla="*/ 3 w 23"/>
                  <a:gd name="T3" fmla="*/ 0 h 27"/>
                  <a:gd name="T4" fmla="*/ 1 w 23"/>
                  <a:gd name="T5" fmla="*/ 0 h 27"/>
                  <a:gd name="T6" fmla="*/ 0 w 23"/>
                  <a:gd name="T7" fmla="*/ 0 h 27"/>
                  <a:gd name="T8" fmla="*/ 1 w 23"/>
                  <a:gd name="T9" fmla="*/ 0 h 27"/>
                  <a:gd name="T10" fmla="*/ 4 w 23"/>
                  <a:gd name="T11" fmla="*/ 0 h 27"/>
                  <a:gd name="T12" fmla="*/ 8 w 23"/>
                  <a:gd name="T13" fmla="*/ 0 h 27"/>
                  <a:gd name="T14" fmla="*/ 11 w 23"/>
                  <a:gd name="T15" fmla="*/ 0 h 27"/>
                  <a:gd name="T16" fmla="*/ 13 w 23"/>
                  <a:gd name="T17" fmla="*/ 0 h 27"/>
                  <a:gd name="T18" fmla="*/ 13 w 23"/>
                  <a:gd name="T19" fmla="*/ 0 h 27"/>
                  <a:gd name="T20" fmla="*/ 13 w 23"/>
                  <a:gd name="T21" fmla="*/ 0 h 27"/>
                  <a:gd name="T22" fmla="*/ 15 w 23"/>
                  <a:gd name="T23" fmla="*/ 0 h 27"/>
                  <a:gd name="T24" fmla="*/ 16 w 23"/>
                  <a:gd name="T25" fmla="*/ 0 h 27"/>
                  <a:gd name="T26" fmla="*/ 16 w 23"/>
                  <a:gd name="T27" fmla="*/ 0 h 27"/>
                  <a:gd name="T28" fmla="*/ 16 w 23"/>
                  <a:gd name="T29" fmla="*/ 0 h 27"/>
                  <a:gd name="T30" fmla="*/ 16 w 23"/>
                  <a:gd name="T31" fmla="*/ 0 h 27"/>
                  <a:gd name="T32" fmla="*/ 16 w 23"/>
                  <a:gd name="T33" fmla="*/ 0 h 27"/>
                  <a:gd name="T34" fmla="*/ 17 w 23"/>
                  <a:gd name="T35" fmla="*/ 0 h 27"/>
                  <a:gd name="T36" fmla="*/ 19 w 23"/>
                  <a:gd name="T37" fmla="*/ 0 h 27"/>
                  <a:gd name="T38" fmla="*/ 21 w 23"/>
                  <a:gd name="T39" fmla="*/ 0 h 27"/>
                  <a:gd name="T40" fmla="*/ 23 w 23"/>
                  <a:gd name="T41" fmla="*/ 0 h 27"/>
                  <a:gd name="T42" fmla="*/ 22 w 23"/>
                  <a:gd name="T43" fmla="*/ 0 h 27"/>
                  <a:gd name="T44" fmla="*/ 20 w 23"/>
                  <a:gd name="T45" fmla="*/ 0 h 27"/>
                  <a:gd name="T46" fmla="*/ 17 w 23"/>
                  <a:gd name="T47" fmla="*/ 0 h 27"/>
                  <a:gd name="T48" fmla="*/ 14 w 23"/>
                  <a:gd name="T49" fmla="*/ 0 h 27"/>
                  <a:gd name="T50" fmla="*/ 11 w 23"/>
                  <a:gd name="T51" fmla="*/ 0 h 27"/>
                  <a:gd name="T52" fmla="*/ 10 w 23"/>
                  <a:gd name="T53" fmla="*/ 0 h 27"/>
                  <a:gd name="T54" fmla="*/ 10 w 23"/>
                  <a:gd name="T55" fmla="*/ 0 h 27"/>
                  <a:gd name="T56" fmla="*/ 11 w 23"/>
                  <a:gd name="T57" fmla="*/ 0 h 27"/>
                  <a:gd name="T58" fmla="*/ 13 w 23"/>
                  <a:gd name="T59" fmla="*/ 0 h 27"/>
                  <a:gd name="T60" fmla="*/ 14 w 23"/>
                  <a:gd name="T61" fmla="*/ 0 h 27"/>
                  <a:gd name="T62" fmla="*/ 14 w 23"/>
                  <a:gd name="T63" fmla="*/ 0 h 27"/>
                  <a:gd name="T64" fmla="*/ 13 w 23"/>
                  <a:gd name="T65" fmla="*/ 0 h 27"/>
                  <a:gd name="T66" fmla="*/ 11 w 23"/>
                  <a:gd name="T67" fmla="*/ 0 h 27"/>
                  <a:gd name="T68" fmla="*/ 9 w 23"/>
                  <a:gd name="T69" fmla="*/ 0 h 27"/>
                  <a:gd name="T70" fmla="*/ 7 w 23"/>
                  <a:gd name="T71" fmla="*/ 0 h 27"/>
                  <a:gd name="T72" fmla="*/ 6 w 23"/>
                  <a:gd name="T73" fmla="*/ 0 h 27"/>
                  <a:gd name="T74" fmla="*/ 6 w 23"/>
                  <a:gd name="T75" fmla="*/ 0 h 27"/>
                  <a:gd name="T76" fmla="*/ 7 w 23"/>
                  <a:gd name="T77" fmla="*/ 0 h 27"/>
                  <a:gd name="T78" fmla="*/ 7 w 23"/>
                  <a:gd name="T79" fmla="*/ 0 h 27"/>
                  <a:gd name="T80" fmla="*/ 7 w 23"/>
                  <a:gd name="T81" fmla="*/ 0 h 27"/>
                  <a:gd name="T82" fmla="*/ 6 w 23"/>
                  <a:gd name="T83" fmla="*/ 0 h 2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3"/>
                  <a:gd name="T127" fmla="*/ 0 h 27"/>
                  <a:gd name="T128" fmla="*/ 23 w 23"/>
                  <a:gd name="T129" fmla="*/ 27 h 2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3" h="27">
                    <a:moveTo>
                      <a:pt x="6" y="3"/>
                    </a:moveTo>
                    <a:lnTo>
                      <a:pt x="3" y="5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1" y="15"/>
                    </a:lnTo>
                    <a:lnTo>
                      <a:pt x="4" y="17"/>
                    </a:lnTo>
                    <a:lnTo>
                      <a:pt x="8" y="15"/>
                    </a:lnTo>
                    <a:lnTo>
                      <a:pt x="11" y="17"/>
                    </a:lnTo>
                    <a:lnTo>
                      <a:pt x="13" y="21"/>
                    </a:lnTo>
                    <a:lnTo>
                      <a:pt x="13" y="27"/>
                    </a:lnTo>
                    <a:lnTo>
                      <a:pt x="15" y="27"/>
                    </a:lnTo>
                    <a:lnTo>
                      <a:pt x="16" y="26"/>
                    </a:lnTo>
                    <a:lnTo>
                      <a:pt x="16" y="24"/>
                    </a:lnTo>
                    <a:lnTo>
                      <a:pt x="16" y="21"/>
                    </a:lnTo>
                    <a:lnTo>
                      <a:pt x="16" y="18"/>
                    </a:lnTo>
                    <a:lnTo>
                      <a:pt x="16" y="17"/>
                    </a:lnTo>
                    <a:lnTo>
                      <a:pt x="17" y="17"/>
                    </a:lnTo>
                    <a:lnTo>
                      <a:pt x="19" y="15"/>
                    </a:lnTo>
                    <a:lnTo>
                      <a:pt x="21" y="11"/>
                    </a:lnTo>
                    <a:lnTo>
                      <a:pt x="23" y="8"/>
                    </a:lnTo>
                    <a:lnTo>
                      <a:pt x="22" y="5"/>
                    </a:lnTo>
                    <a:lnTo>
                      <a:pt x="20" y="2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3" y="5"/>
                    </a:lnTo>
                    <a:lnTo>
                      <a:pt x="14" y="6"/>
                    </a:lnTo>
                    <a:lnTo>
                      <a:pt x="14" y="8"/>
                    </a:lnTo>
                    <a:lnTo>
                      <a:pt x="13" y="11"/>
                    </a:lnTo>
                    <a:lnTo>
                      <a:pt x="11" y="11"/>
                    </a:lnTo>
                    <a:lnTo>
                      <a:pt x="9" y="11"/>
                    </a:lnTo>
                    <a:lnTo>
                      <a:pt x="7" y="11"/>
                    </a:lnTo>
                    <a:lnTo>
                      <a:pt x="6" y="9"/>
                    </a:lnTo>
                    <a:lnTo>
                      <a:pt x="6" y="8"/>
                    </a:lnTo>
                    <a:lnTo>
                      <a:pt x="7" y="6"/>
                    </a:lnTo>
                    <a:lnTo>
                      <a:pt x="7" y="3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48" name="Freeform 40"/>
              <p:cNvSpPr>
                <a:spLocks/>
              </p:cNvSpPr>
              <p:nvPr/>
            </p:nvSpPr>
            <p:spPr bwMode="auto">
              <a:xfrm>
                <a:off x="5292" y="2158"/>
                <a:ext cx="32" cy="51"/>
              </a:xfrm>
              <a:custGeom>
                <a:avLst/>
                <a:gdLst>
                  <a:gd name="T0" fmla="*/ 0 w 32"/>
                  <a:gd name="T1" fmla="*/ 1 h 102"/>
                  <a:gd name="T2" fmla="*/ 2 w 32"/>
                  <a:gd name="T3" fmla="*/ 1 h 102"/>
                  <a:gd name="T4" fmla="*/ 8 w 32"/>
                  <a:gd name="T5" fmla="*/ 1 h 102"/>
                  <a:gd name="T6" fmla="*/ 12 w 32"/>
                  <a:gd name="T7" fmla="*/ 1 h 102"/>
                  <a:gd name="T8" fmla="*/ 12 w 32"/>
                  <a:gd name="T9" fmla="*/ 1 h 102"/>
                  <a:gd name="T10" fmla="*/ 11 w 32"/>
                  <a:gd name="T11" fmla="*/ 1 h 102"/>
                  <a:gd name="T12" fmla="*/ 8 w 32"/>
                  <a:gd name="T13" fmla="*/ 1 h 102"/>
                  <a:gd name="T14" fmla="*/ 5 w 32"/>
                  <a:gd name="T15" fmla="*/ 1 h 102"/>
                  <a:gd name="T16" fmla="*/ 5 w 32"/>
                  <a:gd name="T17" fmla="*/ 1 h 102"/>
                  <a:gd name="T18" fmla="*/ 7 w 32"/>
                  <a:gd name="T19" fmla="*/ 1 h 102"/>
                  <a:gd name="T20" fmla="*/ 10 w 32"/>
                  <a:gd name="T21" fmla="*/ 0 h 102"/>
                  <a:gd name="T22" fmla="*/ 14 w 32"/>
                  <a:gd name="T23" fmla="*/ 0 h 102"/>
                  <a:gd name="T24" fmla="*/ 18 w 32"/>
                  <a:gd name="T25" fmla="*/ 0 h 102"/>
                  <a:gd name="T26" fmla="*/ 22 w 32"/>
                  <a:gd name="T27" fmla="*/ 0 h 102"/>
                  <a:gd name="T28" fmla="*/ 26 w 32"/>
                  <a:gd name="T29" fmla="*/ 1 h 102"/>
                  <a:gd name="T30" fmla="*/ 31 w 32"/>
                  <a:gd name="T31" fmla="*/ 1 h 102"/>
                  <a:gd name="T32" fmla="*/ 32 w 32"/>
                  <a:gd name="T33" fmla="*/ 1 h 102"/>
                  <a:gd name="T34" fmla="*/ 31 w 32"/>
                  <a:gd name="T35" fmla="*/ 1 h 102"/>
                  <a:gd name="T36" fmla="*/ 26 w 32"/>
                  <a:gd name="T37" fmla="*/ 1 h 102"/>
                  <a:gd name="T38" fmla="*/ 22 w 32"/>
                  <a:gd name="T39" fmla="*/ 1 h 102"/>
                  <a:gd name="T40" fmla="*/ 18 w 32"/>
                  <a:gd name="T41" fmla="*/ 1 h 102"/>
                  <a:gd name="T42" fmla="*/ 16 w 32"/>
                  <a:gd name="T43" fmla="*/ 1 h 102"/>
                  <a:gd name="T44" fmla="*/ 16 w 32"/>
                  <a:gd name="T45" fmla="*/ 1 h 102"/>
                  <a:gd name="T46" fmla="*/ 15 w 32"/>
                  <a:gd name="T47" fmla="*/ 1 h 102"/>
                  <a:gd name="T48" fmla="*/ 18 w 32"/>
                  <a:gd name="T49" fmla="*/ 1 h 102"/>
                  <a:gd name="T50" fmla="*/ 21 w 32"/>
                  <a:gd name="T51" fmla="*/ 1 h 102"/>
                  <a:gd name="T52" fmla="*/ 23 w 32"/>
                  <a:gd name="T53" fmla="*/ 1 h 102"/>
                  <a:gd name="T54" fmla="*/ 24 w 32"/>
                  <a:gd name="T55" fmla="*/ 1 h 102"/>
                  <a:gd name="T56" fmla="*/ 23 w 32"/>
                  <a:gd name="T57" fmla="*/ 1 h 102"/>
                  <a:gd name="T58" fmla="*/ 22 w 32"/>
                  <a:gd name="T59" fmla="*/ 1 h 102"/>
                  <a:gd name="T60" fmla="*/ 20 w 32"/>
                  <a:gd name="T61" fmla="*/ 1 h 102"/>
                  <a:gd name="T62" fmla="*/ 16 w 32"/>
                  <a:gd name="T63" fmla="*/ 1 h 102"/>
                  <a:gd name="T64" fmla="*/ 14 w 32"/>
                  <a:gd name="T65" fmla="*/ 1 h 102"/>
                  <a:gd name="T66" fmla="*/ 12 w 32"/>
                  <a:gd name="T67" fmla="*/ 1 h 102"/>
                  <a:gd name="T68" fmla="*/ 12 w 32"/>
                  <a:gd name="T69" fmla="*/ 1 h 102"/>
                  <a:gd name="T70" fmla="*/ 13 w 32"/>
                  <a:gd name="T71" fmla="*/ 1 h 102"/>
                  <a:gd name="T72" fmla="*/ 15 w 32"/>
                  <a:gd name="T73" fmla="*/ 1 h 102"/>
                  <a:gd name="T74" fmla="*/ 16 w 32"/>
                  <a:gd name="T75" fmla="*/ 1 h 102"/>
                  <a:gd name="T76" fmla="*/ 18 w 32"/>
                  <a:gd name="T77" fmla="*/ 1 h 102"/>
                  <a:gd name="T78" fmla="*/ 16 w 32"/>
                  <a:gd name="T79" fmla="*/ 1 h 102"/>
                  <a:gd name="T80" fmla="*/ 16 w 32"/>
                  <a:gd name="T81" fmla="*/ 1 h 102"/>
                  <a:gd name="T82" fmla="*/ 8 w 32"/>
                  <a:gd name="T83" fmla="*/ 1 h 102"/>
                  <a:gd name="T84" fmla="*/ 0 w 32"/>
                  <a:gd name="T85" fmla="*/ 1 h 10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2"/>
                  <a:gd name="T130" fmla="*/ 0 h 102"/>
                  <a:gd name="T131" fmla="*/ 32 w 32"/>
                  <a:gd name="T132" fmla="*/ 102 h 10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2" h="102">
                    <a:moveTo>
                      <a:pt x="0" y="100"/>
                    </a:moveTo>
                    <a:lnTo>
                      <a:pt x="2" y="91"/>
                    </a:lnTo>
                    <a:lnTo>
                      <a:pt x="8" y="69"/>
                    </a:lnTo>
                    <a:lnTo>
                      <a:pt x="12" y="43"/>
                    </a:lnTo>
                    <a:lnTo>
                      <a:pt x="12" y="21"/>
                    </a:lnTo>
                    <a:lnTo>
                      <a:pt x="11" y="19"/>
                    </a:lnTo>
                    <a:lnTo>
                      <a:pt x="8" y="18"/>
                    </a:lnTo>
                    <a:lnTo>
                      <a:pt x="5" y="13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6" y="1"/>
                    </a:lnTo>
                    <a:lnTo>
                      <a:pt x="31" y="4"/>
                    </a:lnTo>
                    <a:lnTo>
                      <a:pt x="32" y="9"/>
                    </a:lnTo>
                    <a:lnTo>
                      <a:pt x="31" y="15"/>
                    </a:lnTo>
                    <a:lnTo>
                      <a:pt x="26" y="18"/>
                    </a:lnTo>
                    <a:lnTo>
                      <a:pt x="22" y="21"/>
                    </a:lnTo>
                    <a:lnTo>
                      <a:pt x="18" y="22"/>
                    </a:lnTo>
                    <a:lnTo>
                      <a:pt x="16" y="22"/>
                    </a:lnTo>
                    <a:lnTo>
                      <a:pt x="16" y="21"/>
                    </a:lnTo>
                    <a:lnTo>
                      <a:pt x="15" y="19"/>
                    </a:lnTo>
                    <a:lnTo>
                      <a:pt x="18" y="18"/>
                    </a:lnTo>
                    <a:lnTo>
                      <a:pt x="21" y="16"/>
                    </a:lnTo>
                    <a:lnTo>
                      <a:pt x="23" y="15"/>
                    </a:lnTo>
                    <a:lnTo>
                      <a:pt x="24" y="13"/>
                    </a:lnTo>
                    <a:lnTo>
                      <a:pt x="23" y="10"/>
                    </a:lnTo>
                    <a:lnTo>
                      <a:pt x="22" y="9"/>
                    </a:lnTo>
                    <a:lnTo>
                      <a:pt x="20" y="6"/>
                    </a:lnTo>
                    <a:lnTo>
                      <a:pt x="16" y="4"/>
                    </a:lnTo>
                    <a:lnTo>
                      <a:pt x="14" y="4"/>
                    </a:lnTo>
                    <a:lnTo>
                      <a:pt x="12" y="7"/>
                    </a:lnTo>
                    <a:lnTo>
                      <a:pt x="12" y="10"/>
                    </a:lnTo>
                    <a:lnTo>
                      <a:pt x="13" y="15"/>
                    </a:lnTo>
                    <a:lnTo>
                      <a:pt x="15" y="19"/>
                    </a:lnTo>
                    <a:lnTo>
                      <a:pt x="16" y="25"/>
                    </a:lnTo>
                    <a:lnTo>
                      <a:pt x="18" y="33"/>
                    </a:lnTo>
                    <a:lnTo>
                      <a:pt x="16" y="40"/>
                    </a:lnTo>
                    <a:lnTo>
                      <a:pt x="16" y="43"/>
                    </a:lnTo>
                    <a:lnTo>
                      <a:pt x="8" y="102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49" name="Freeform 41"/>
              <p:cNvSpPr>
                <a:spLocks/>
              </p:cNvSpPr>
              <p:nvPr/>
            </p:nvSpPr>
            <p:spPr bwMode="auto">
              <a:xfrm>
                <a:off x="5325" y="2133"/>
                <a:ext cx="33" cy="16"/>
              </a:xfrm>
              <a:custGeom>
                <a:avLst/>
                <a:gdLst>
                  <a:gd name="T0" fmla="*/ 7 w 33"/>
                  <a:gd name="T1" fmla="*/ 0 h 33"/>
                  <a:gd name="T2" fmla="*/ 4 w 33"/>
                  <a:gd name="T3" fmla="*/ 0 h 33"/>
                  <a:gd name="T4" fmla="*/ 1 w 33"/>
                  <a:gd name="T5" fmla="*/ 0 h 33"/>
                  <a:gd name="T6" fmla="*/ 0 w 33"/>
                  <a:gd name="T7" fmla="*/ 0 h 33"/>
                  <a:gd name="T8" fmla="*/ 2 w 33"/>
                  <a:gd name="T9" fmla="*/ 0 h 33"/>
                  <a:gd name="T10" fmla="*/ 6 w 33"/>
                  <a:gd name="T11" fmla="*/ 0 h 33"/>
                  <a:gd name="T12" fmla="*/ 11 w 33"/>
                  <a:gd name="T13" fmla="*/ 0 h 33"/>
                  <a:gd name="T14" fmla="*/ 14 w 33"/>
                  <a:gd name="T15" fmla="*/ 0 h 33"/>
                  <a:gd name="T16" fmla="*/ 15 w 33"/>
                  <a:gd name="T17" fmla="*/ 0 h 33"/>
                  <a:gd name="T18" fmla="*/ 15 w 33"/>
                  <a:gd name="T19" fmla="*/ 0 h 33"/>
                  <a:gd name="T20" fmla="*/ 16 w 33"/>
                  <a:gd name="T21" fmla="*/ 0 h 33"/>
                  <a:gd name="T22" fmla="*/ 16 w 33"/>
                  <a:gd name="T23" fmla="*/ 0 h 33"/>
                  <a:gd name="T24" fmla="*/ 17 w 33"/>
                  <a:gd name="T25" fmla="*/ 0 h 33"/>
                  <a:gd name="T26" fmla="*/ 19 w 33"/>
                  <a:gd name="T27" fmla="*/ 0 h 33"/>
                  <a:gd name="T28" fmla="*/ 21 w 33"/>
                  <a:gd name="T29" fmla="*/ 0 h 33"/>
                  <a:gd name="T30" fmla="*/ 22 w 33"/>
                  <a:gd name="T31" fmla="*/ 0 h 33"/>
                  <a:gd name="T32" fmla="*/ 25 w 33"/>
                  <a:gd name="T33" fmla="*/ 0 h 33"/>
                  <a:gd name="T34" fmla="*/ 28 w 33"/>
                  <a:gd name="T35" fmla="*/ 0 h 33"/>
                  <a:gd name="T36" fmla="*/ 32 w 33"/>
                  <a:gd name="T37" fmla="*/ 0 h 33"/>
                  <a:gd name="T38" fmla="*/ 33 w 33"/>
                  <a:gd name="T39" fmla="*/ 0 h 33"/>
                  <a:gd name="T40" fmla="*/ 32 w 33"/>
                  <a:gd name="T41" fmla="*/ 0 h 33"/>
                  <a:gd name="T42" fmla="*/ 29 w 33"/>
                  <a:gd name="T43" fmla="*/ 0 h 33"/>
                  <a:gd name="T44" fmla="*/ 28 w 33"/>
                  <a:gd name="T45" fmla="*/ 0 h 33"/>
                  <a:gd name="T46" fmla="*/ 28 w 33"/>
                  <a:gd name="T47" fmla="*/ 0 h 33"/>
                  <a:gd name="T48" fmla="*/ 29 w 33"/>
                  <a:gd name="T49" fmla="*/ 0 h 33"/>
                  <a:gd name="T50" fmla="*/ 29 w 33"/>
                  <a:gd name="T51" fmla="*/ 0 h 33"/>
                  <a:gd name="T52" fmla="*/ 27 w 33"/>
                  <a:gd name="T53" fmla="*/ 0 h 33"/>
                  <a:gd name="T54" fmla="*/ 25 w 33"/>
                  <a:gd name="T55" fmla="*/ 0 h 33"/>
                  <a:gd name="T56" fmla="*/ 20 w 33"/>
                  <a:gd name="T57" fmla="*/ 0 h 33"/>
                  <a:gd name="T58" fmla="*/ 16 w 33"/>
                  <a:gd name="T59" fmla="*/ 0 h 33"/>
                  <a:gd name="T60" fmla="*/ 12 w 33"/>
                  <a:gd name="T61" fmla="*/ 0 h 33"/>
                  <a:gd name="T62" fmla="*/ 7 w 33"/>
                  <a:gd name="T63" fmla="*/ 0 h 33"/>
                  <a:gd name="T64" fmla="*/ 5 w 33"/>
                  <a:gd name="T65" fmla="*/ 0 h 33"/>
                  <a:gd name="T66" fmla="*/ 6 w 33"/>
                  <a:gd name="T67" fmla="*/ 0 h 33"/>
                  <a:gd name="T68" fmla="*/ 8 w 33"/>
                  <a:gd name="T69" fmla="*/ 0 h 33"/>
                  <a:gd name="T70" fmla="*/ 8 w 33"/>
                  <a:gd name="T71" fmla="*/ 0 h 33"/>
                  <a:gd name="T72" fmla="*/ 7 w 33"/>
                  <a:gd name="T73" fmla="*/ 0 h 3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3"/>
                  <a:gd name="T112" fmla="*/ 0 h 33"/>
                  <a:gd name="T113" fmla="*/ 33 w 33"/>
                  <a:gd name="T114" fmla="*/ 33 h 3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3" h="33">
                    <a:moveTo>
                      <a:pt x="7" y="0"/>
                    </a:moveTo>
                    <a:lnTo>
                      <a:pt x="4" y="1"/>
                    </a:lnTo>
                    <a:lnTo>
                      <a:pt x="1" y="3"/>
                    </a:lnTo>
                    <a:lnTo>
                      <a:pt x="0" y="7"/>
                    </a:lnTo>
                    <a:lnTo>
                      <a:pt x="2" y="12"/>
                    </a:lnTo>
                    <a:lnTo>
                      <a:pt x="6" y="16"/>
                    </a:lnTo>
                    <a:lnTo>
                      <a:pt x="11" y="19"/>
                    </a:lnTo>
                    <a:lnTo>
                      <a:pt x="14" y="22"/>
                    </a:lnTo>
                    <a:lnTo>
                      <a:pt x="15" y="27"/>
                    </a:lnTo>
                    <a:lnTo>
                      <a:pt x="15" y="31"/>
                    </a:lnTo>
                    <a:lnTo>
                      <a:pt x="16" y="33"/>
                    </a:lnTo>
                    <a:lnTo>
                      <a:pt x="16" y="31"/>
                    </a:lnTo>
                    <a:lnTo>
                      <a:pt x="17" y="28"/>
                    </a:lnTo>
                    <a:lnTo>
                      <a:pt x="19" y="25"/>
                    </a:lnTo>
                    <a:lnTo>
                      <a:pt x="21" y="22"/>
                    </a:lnTo>
                    <a:lnTo>
                      <a:pt x="22" y="21"/>
                    </a:lnTo>
                    <a:lnTo>
                      <a:pt x="25" y="21"/>
                    </a:lnTo>
                    <a:lnTo>
                      <a:pt x="28" y="19"/>
                    </a:lnTo>
                    <a:lnTo>
                      <a:pt x="32" y="18"/>
                    </a:lnTo>
                    <a:lnTo>
                      <a:pt x="33" y="13"/>
                    </a:lnTo>
                    <a:lnTo>
                      <a:pt x="32" y="9"/>
                    </a:lnTo>
                    <a:lnTo>
                      <a:pt x="29" y="4"/>
                    </a:lnTo>
                    <a:lnTo>
                      <a:pt x="28" y="6"/>
                    </a:lnTo>
                    <a:lnTo>
                      <a:pt x="28" y="9"/>
                    </a:lnTo>
                    <a:lnTo>
                      <a:pt x="29" y="10"/>
                    </a:lnTo>
                    <a:lnTo>
                      <a:pt x="29" y="13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0" y="18"/>
                    </a:lnTo>
                    <a:lnTo>
                      <a:pt x="16" y="16"/>
                    </a:lnTo>
                    <a:lnTo>
                      <a:pt x="12" y="15"/>
                    </a:lnTo>
                    <a:lnTo>
                      <a:pt x="7" y="12"/>
                    </a:lnTo>
                    <a:lnTo>
                      <a:pt x="5" y="7"/>
                    </a:lnTo>
                    <a:lnTo>
                      <a:pt x="6" y="4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50" name="Freeform 42"/>
              <p:cNvSpPr>
                <a:spLocks/>
              </p:cNvSpPr>
              <p:nvPr/>
            </p:nvSpPr>
            <p:spPr bwMode="auto">
              <a:xfrm>
                <a:off x="5334" y="2173"/>
                <a:ext cx="37" cy="18"/>
              </a:xfrm>
              <a:custGeom>
                <a:avLst/>
                <a:gdLst>
                  <a:gd name="T0" fmla="*/ 10 w 37"/>
                  <a:gd name="T1" fmla="*/ 1 h 34"/>
                  <a:gd name="T2" fmla="*/ 18 w 37"/>
                  <a:gd name="T3" fmla="*/ 1 h 34"/>
                  <a:gd name="T4" fmla="*/ 24 w 37"/>
                  <a:gd name="T5" fmla="*/ 1 h 34"/>
                  <a:gd name="T6" fmla="*/ 30 w 37"/>
                  <a:gd name="T7" fmla="*/ 1 h 34"/>
                  <a:gd name="T8" fmla="*/ 32 w 37"/>
                  <a:gd name="T9" fmla="*/ 1 h 34"/>
                  <a:gd name="T10" fmla="*/ 33 w 37"/>
                  <a:gd name="T11" fmla="*/ 1 h 34"/>
                  <a:gd name="T12" fmla="*/ 32 w 37"/>
                  <a:gd name="T13" fmla="*/ 1 h 34"/>
                  <a:gd name="T14" fmla="*/ 30 w 37"/>
                  <a:gd name="T15" fmla="*/ 1 h 34"/>
                  <a:gd name="T16" fmla="*/ 27 w 37"/>
                  <a:gd name="T17" fmla="*/ 1 h 34"/>
                  <a:gd name="T18" fmla="*/ 24 w 37"/>
                  <a:gd name="T19" fmla="*/ 1 h 34"/>
                  <a:gd name="T20" fmla="*/ 22 w 37"/>
                  <a:gd name="T21" fmla="*/ 1 h 34"/>
                  <a:gd name="T22" fmla="*/ 23 w 37"/>
                  <a:gd name="T23" fmla="*/ 1 h 34"/>
                  <a:gd name="T24" fmla="*/ 29 w 37"/>
                  <a:gd name="T25" fmla="*/ 1 h 34"/>
                  <a:gd name="T26" fmla="*/ 35 w 37"/>
                  <a:gd name="T27" fmla="*/ 1 h 34"/>
                  <a:gd name="T28" fmla="*/ 37 w 37"/>
                  <a:gd name="T29" fmla="*/ 1 h 34"/>
                  <a:gd name="T30" fmla="*/ 36 w 37"/>
                  <a:gd name="T31" fmla="*/ 1 h 34"/>
                  <a:gd name="T32" fmla="*/ 33 w 37"/>
                  <a:gd name="T33" fmla="*/ 1 h 34"/>
                  <a:gd name="T34" fmla="*/ 27 w 37"/>
                  <a:gd name="T35" fmla="*/ 1 h 34"/>
                  <a:gd name="T36" fmla="*/ 21 w 37"/>
                  <a:gd name="T37" fmla="*/ 1 h 34"/>
                  <a:gd name="T38" fmla="*/ 13 w 37"/>
                  <a:gd name="T39" fmla="*/ 1 h 34"/>
                  <a:gd name="T40" fmla="*/ 6 w 37"/>
                  <a:gd name="T41" fmla="*/ 1 h 34"/>
                  <a:gd name="T42" fmla="*/ 3 w 37"/>
                  <a:gd name="T43" fmla="*/ 1 h 34"/>
                  <a:gd name="T44" fmla="*/ 0 w 37"/>
                  <a:gd name="T45" fmla="*/ 1 h 34"/>
                  <a:gd name="T46" fmla="*/ 0 w 37"/>
                  <a:gd name="T47" fmla="*/ 1 h 34"/>
                  <a:gd name="T48" fmla="*/ 3 w 37"/>
                  <a:gd name="T49" fmla="*/ 1 h 34"/>
                  <a:gd name="T50" fmla="*/ 6 w 37"/>
                  <a:gd name="T51" fmla="*/ 1 h 34"/>
                  <a:gd name="T52" fmla="*/ 9 w 37"/>
                  <a:gd name="T53" fmla="*/ 1 h 34"/>
                  <a:gd name="T54" fmla="*/ 13 w 37"/>
                  <a:gd name="T55" fmla="*/ 0 h 34"/>
                  <a:gd name="T56" fmla="*/ 17 w 37"/>
                  <a:gd name="T57" fmla="*/ 0 h 34"/>
                  <a:gd name="T58" fmla="*/ 19 w 37"/>
                  <a:gd name="T59" fmla="*/ 1 h 34"/>
                  <a:gd name="T60" fmla="*/ 20 w 37"/>
                  <a:gd name="T61" fmla="*/ 1 h 34"/>
                  <a:gd name="T62" fmla="*/ 19 w 37"/>
                  <a:gd name="T63" fmla="*/ 1 h 34"/>
                  <a:gd name="T64" fmla="*/ 16 w 37"/>
                  <a:gd name="T65" fmla="*/ 1 h 34"/>
                  <a:gd name="T66" fmla="*/ 11 w 37"/>
                  <a:gd name="T67" fmla="*/ 1 h 34"/>
                  <a:gd name="T68" fmla="*/ 7 w 37"/>
                  <a:gd name="T69" fmla="*/ 1 h 34"/>
                  <a:gd name="T70" fmla="*/ 6 w 37"/>
                  <a:gd name="T71" fmla="*/ 1 h 34"/>
                  <a:gd name="T72" fmla="*/ 10 w 37"/>
                  <a:gd name="T73" fmla="*/ 1 h 3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7"/>
                  <a:gd name="T112" fmla="*/ 0 h 34"/>
                  <a:gd name="T113" fmla="*/ 37 w 37"/>
                  <a:gd name="T114" fmla="*/ 34 h 3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7" h="34">
                    <a:moveTo>
                      <a:pt x="10" y="22"/>
                    </a:moveTo>
                    <a:lnTo>
                      <a:pt x="18" y="25"/>
                    </a:lnTo>
                    <a:lnTo>
                      <a:pt x="24" y="25"/>
                    </a:lnTo>
                    <a:lnTo>
                      <a:pt x="30" y="24"/>
                    </a:lnTo>
                    <a:lnTo>
                      <a:pt x="32" y="21"/>
                    </a:lnTo>
                    <a:lnTo>
                      <a:pt x="33" y="18"/>
                    </a:lnTo>
                    <a:lnTo>
                      <a:pt x="32" y="15"/>
                    </a:lnTo>
                    <a:lnTo>
                      <a:pt x="30" y="12"/>
                    </a:lnTo>
                    <a:lnTo>
                      <a:pt x="27" y="10"/>
                    </a:lnTo>
                    <a:lnTo>
                      <a:pt x="24" y="9"/>
                    </a:lnTo>
                    <a:lnTo>
                      <a:pt x="22" y="6"/>
                    </a:lnTo>
                    <a:lnTo>
                      <a:pt x="23" y="3"/>
                    </a:lnTo>
                    <a:lnTo>
                      <a:pt x="29" y="6"/>
                    </a:lnTo>
                    <a:lnTo>
                      <a:pt x="35" y="12"/>
                    </a:lnTo>
                    <a:lnTo>
                      <a:pt x="37" y="19"/>
                    </a:lnTo>
                    <a:lnTo>
                      <a:pt x="36" y="25"/>
                    </a:lnTo>
                    <a:lnTo>
                      <a:pt x="33" y="31"/>
                    </a:lnTo>
                    <a:lnTo>
                      <a:pt x="27" y="34"/>
                    </a:lnTo>
                    <a:lnTo>
                      <a:pt x="21" y="34"/>
                    </a:lnTo>
                    <a:lnTo>
                      <a:pt x="13" y="31"/>
                    </a:lnTo>
                    <a:lnTo>
                      <a:pt x="6" y="27"/>
                    </a:lnTo>
                    <a:lnTo>
                      <a:pt x="3" y="22"/>
                    </a:lnTo>
                    <a:lnTo>
                      <a:pt x="0" y="16"/>
                    </a:lnTo>
                    <a:lnTo>
                      <a:pt x="0" y="10"/>
                    </a:lnTo>
                    <a:lnTo>
                      <a:pt x="3" y="6"/>
                    </a:lnTo>
                    <a:lnTo>
                      <a:pt x="6" y="3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1"/>
                    </a:lnTo>
                    <a:lnTo>
                      <a:pt x="20" y="3"/>
                    </a:lnTo>
                    <a:lnTo>
                      <a:pt x="19" y="6"/>
                    </a:lnTo>
                    <a:lnTo>
                      <a:pt x="16" y="6"/>
                    </a:lnTo>
                    <a:lnTo>
                      <a:pt x="11" y="7"/>
                    </a:lnTo>
                    <a:lnTo>
                      <a:pt x="7" y="12"/>
                    </a:lnTo>
                    <a:lnTo>
                      <a:pt x="6" y="16"/>
                    </a:lnTo>
                    <a:lnTo>
                      <a:pt x="10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" name="Freeform 43"/>
              <p:cNvSpPr>
                <a:spLocks/>
              </p:cNvSpPr>
              <p:nvPr/>
            </p:nvSpPr>
            <p:spPr bwMode="auto">
              <a:xfrm>
                <a:off x="5157" y="2423"/>
                <a:ext cx="93" cy="118"/>
              </a:xfrm>
              <a:custGeom>
                <a:avLst/>
                <a:gdLst>
                  <a:gd name="T0" fmla="*/ 63 w 93"/>
                  <a:gd name="T1" fmla="*/ 6 h 237"/>
                  <a:gd name="T2" fmla="*/ 55 w 93"/>
                  <a:gd name="T3" fmla="*/ 6 h 237"/>
                  <a:gd name="T4" fmla="*/ 42 w 93"/>
                  <a:gd name="T5" fmla="*/ 5 h 237"/>
                  <a:gd name="T6" fmla="*/ 28 w 93"/>
                  <a:gd name="T7" fmla="*/ 5 h 237"/>
                  <a:gd name="T8" fmla="*/ 16 w 93"/>
                  <a:gd name="T9" fmla="*/ 4 h 237"/>
                  <a:gd name="T10" fmla="*/ 14 w 93"/>
                  <a:gd name="T11" fmla="*/ 3 h 237"/>
                  <a:gd name="T12" fmla="*/ 13 w 93"/>
                  <a:gd name="T13" fmla="*/ 3 h 237"/>
                  <a:gd name="T14" fmla="*/ 2 w 93"/>
                  <a:gd name="T15" fmla="*/ 2 h 237"/>
                  <a:gd name="T16" fmla="*/ 1 w 93"/>
                  <a:gd name="T17" fmla="*/ 1 h 237"/>
                  <a:gd name="T18" fmla="*/ 10 w 93"/>
                  <a:gd name="T19" fmla="*/ 1 h 237"/>
                  <a:gd name="T20" fmla="*/ 22 w 93"/>
                  <a:gd name="T21" fmla="*/ 1 h 237"/>
                  <a:gd name="T22" fmla="*/ 32 w 93"/>
                  <a:gd name="T23" fmla="*/ 0 h 237"/>
                  <a:gd name="T24" fmla="*/ 41 w 93"/>
                  <a:gd name="T25" fmla="*/ 0 h 237"/>
                  <a:gd name="T26" fmla="*/ 53 w 93"/>
                  <a:gd name="T27" fmla="*/ 0 h 237"/>
                  <a:gd name="T28" fmla="*/ 74 w 93"/>
                  <a:gd name="T29" fmla="*/ 0 h 237"/>
                  <a:gd name="T30" fmla="*/ 87 w 93"/>
                  <a:gd name="T31" fmla="*/ 0 h 237"/>
                  <a:gd name="T32" fmla="*/ 93 w 93"/>
                  <a:gd name="T33" fmla="*/ 0 h 237"/>
                  <a:gd name="T34" fmla="*/ 90 w 93"/>
                  <a:gd name="T35" fmla="*/ 0 h 237"/>
                  <a:gd name="T36" fmla="*/ 82 w 93"/>
                  <a:gd name="T37" fmla="*/ 0 h 237"/>
                  <a:gd name="T38" fmla="*/ 70 w 93"/>
                  <a:gd name="T39" fmla="*/ 0 h 237"/>
                  <a:gd name="T40" fmla="*/ 58 w 93"/>
                  <a:gd name="T41" fmla="*/ 0 h 237"/>
                  <a:gd name="T42" fmla="*/ 49 w 93"/>
                  <a:gd name="T43" fmla="*/ 0 h 237"/>
                  <a:gd name="T44" fmla="*/ 40 w 93"/>
                  <a:gd name="T45" fmla="*/ 1 h 237"/>
                  <a:gd name="T46" fmla="*/ 32 w 93"/>
                  <a:gd name="T47" fmla="*/ 1 h 237"/>
                  <a:gd name="T48" fmla="*/ 26 w 93"/>
                  <a:gd name="T49" fmla="*/ 1 h 237"/>
                  <a:gd name="T50" fmla="*/ 14 w 93"/>
                  <a:gd name="T51" fmla="*/ 1 h 237"/>
                  <a:gd name="T52" fmla="*/ 14 w 93"/>
                  <a:gd name="T53" fmla="*/ 2 h 237"/>
                  <a:gd name="T54" fmla="*/ 24 w 93"/>
                  <a:gd name="T55" fmla="*/ 3 h 237"/>
                  <a:gd name="T56" fmla="*/ 24 w 93"/>
                  <a:gd name="T57" fmla="*/ 3 h 237"/>
                  <a:gd name="T58" fmla="*/ 20 w 93"/>
                  <a:gd name="T59" fmla="*/ 4 h 237"/>
                  <a:gd name="T60" fmla="*/ 25 w 93"/>
                  <a:gd name="T61" fmla="*/ 4 h 237"/>
                  <a:gd name="T62" fmla="*/ 40 w 93"/>
                  <a:gd name="T63" fmla="*/ 5 h 237"/>
                  <a:gd name="T64" fmla="*/ 64 w 93"/>
                  <a:gd name="T65" fmla="*/ 6 h 237"/>
                  <a:gd name="T66" fmla="*/ 68 w 93"/>
                  <a:gd name="T67" fmla="*/ 7 h 237"/>
                  <a:gd name="T68" fmla="*/ 64 w 93"/>
                  <a:gd name="T69" fmla="*/ 7 h 23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3"/>
                  <a:gd name="T106" fmla="*/ 0 h 237"/>
                  <a:gd name="T107" fmla="*/ 93 w 93"/>
                  <a:gd name="T108" fmla="*/ 237 h 23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3" h="237">
                    <a:moveTo>
                      <a:pt x="64" y="231"/>
                    </a:moveTo>
                    <a:lnTo>
                      <a:pt x="63" y="217"/>
                    </a:lnTo>
                    <a:lnTo>
                      <a:pt x="59" y="205"/>
                    </a:lnTo>
                    <a:lnTo>
                      <a:pt x="55" y="195"/>
                    </a:lnTo>
                    <a:lnTo>
                      <a:pt x="49" y="187"/>
                    </a:lnTo>
                    <a:lnTo>
                      <a:pt x="42" y="180"/>
                    </a:lnTo>
                    <a:lnTo>
                      <a:pt x="36" y="174"/>
                    </a:lnTo>
                    <a:lnTo>
                      <a:pt x="28" y="168"/>
                    </a:lnTo>
                    <a:lnTo>
                      <a:pt x="23" y="162"/>
                    </a:lnTo>
                    <a:lnTo>
                      <a:pt x="16" y="148"/>
                    </a:lnTo>
                    <a:lnTo>
                      <a:pt x="14" y="135"/>
                    </a:lnTo>
                    <a:lnTo>
                      <a:pt x="14" y="123"/>
                    </a:lnTo>
                    <a:lnTo>
                      <a:pt x="15" y="114"/>
                    </a:lnTo>
                    <a:lnTo>
                      <a:pt x="13" y="106"/>
                    </a:lnTo>
                    <a:lnTo>
                      <a:pt x="7" y="97"/>
                    </a:lnTo>
                    <a:lnTo>
                      <a:pt x="2" y="85"/>
                    </a:lnTo>
                    <a:lnTo>
                      <a:pt x="0" y="73"/>
                    </a:lnTo>
                    <a:lnTo>
                      <a:pt x="1" y="58"/>
                    </a:lnTo>
                    <a:lnTo>
                      <a:pt x="4" y="46"/>
                    </a:lnTo>
                    <a:lnTo>
                      <a:pt x="10" y="39"/>
                    </a:lnTo>
                    <a:lnTo>
                      <a:pt x="15" y="35"/>
                    </a:lnTo>
                    <a:lnTo>
                      <a:pt x="22" y="32"/>
                    </a:lnTo>
                    <a:lnTo>
                      <a:pt x="27" y="30"/>
                    </a:lnTo>
                    <a:lnTo>
                      <a:pt x="32" y="29"/>
                    </a:lnTo>
                    <a:lnTo>
                      <a:pt x="37" y="27"/>
                    </a:lnTo>
                    <a:lnTo>
                      <a:pt x="41" y="21"/>
                    </a:lnTo>
                    <a:lnTo>
                      <a:pt x="46" y="12"/>
                    </a:lnTo>
                    <a:lnTo>
                      <a:pt x="53" y="3"/>
                    </a:lnTo>
                    <a:lnTo>
                      <a:pt x="65" y="0"/>
                    </a:lnTo>
                    <a:lnTo>
                      <a:pt x="74" y="2"/>
                    </a:lnTo>
                    <a:lnTo>
                      <a:pt x="80" y="6"/>
                    </a:lnTo>
                    <a:lnTo>
                      <a:pt x="87" y="12"/>
                    </a:lnTo>
                    <a:lnTo>
                      <a:pt x="92" y="20"/>
                    </a:lnTo>
                    <a:lnTo>
                      <a:pt x="93" y="24"/>
                    </a:lnTo>
                    <a:lnTo>
                      <a:pt x="92" y="29"/>
                    </a:lnTo>
                    <a:lnTo>
                      <a:pt x="90" y="30"/>
                    </a:lnTo>
                    <a:lnTo>
                      <a:pt x="87" y="27"/>
                    </a:lnTo>
                    <a:lnTo>
                      <a:pt x="82" y="21"/>
                    </a:lnTo>
                    <a:lnTo>
                      <a:pt x="77" y="15"/>
                    </a:lnTo>
                    <a:lnTo>
                      <a:pt x="70" y="12"/>
                    </a:lnTo>
                    <a:lnTo>
                      <a:pt x="64" y="11"/>
                    </a:lnTo>
                    <a:lnTo>
                      <a:pt x="58" y="12"/>
                    </a:lnTo>
                    <a:lnTo>
                      <a:pt x="53" y="15"/>
                    </a:lnTo>
                    <a:lnTo>
                      <a:pt x="49" y="21"/>
                    </a:lnTo>
                    <a:lnTo>
                      <a:pt x="44" y="30"/>
                    </a:lnTo>
                    <a:lnTo>
                      <a:pt x="40" y="38"/>
                    </a:lnTo>
                    <a:lnTo>
                      <a:pt x="36" y="41"/>
                    </a:lnTo>
                    <a:lnTo>
                      <a:pt x="32" y="41"/>
                    </a:lnTo>
                    <a:lnTo>
                      <a:pt x="30" y="41"/>
                    </a:lnTo>
                    <a:lnTo>
                      <a:pt x="26" y="42"/>
                    </a:lnTo>
                    <a:lnTo>
                      <a:pt x="19" y="46"/>
                    </a:lnTo>
                    <a:lnTo>
                      <a:pt x="14" y="54"/>
                    </a:lnTo>
                    <a:lnTo>
                      <a:pt x="12" y="70"/>
                    </a:lnTo>
                    <a:lnTo>
                      <a:pt x="14" y="87"/>
                    </a:lnTo>
                    <a:lnTo>
                      <a:pt x="18" y="97"/>
                    </a:lnTo>
                    <a:lnTo>
                      <a:pt x="24" y="103"/>
                    </a:lnTo>
                    <a:lnTo>
                      <a:pt x="25" y="111"/>
                    </a:lnTo>
                    <a:lnTo>
                      <a:pt x="24" y="118"/>
                    </a:lnTo>
                    <a:lnTo>
                      <a:pt x="22" y="126"/>
                    </a:lnTo>
                    <a:lnTo>
                      <a:pt x="20" y="132"/>
                    </a:lnTo>
                    <a:lnTo>
                      <a:pt x="22" y="139"/>
                    </a:lnTo>
                    <a:lnTo>
                      <a:pt x="25" y="147"/>
                    </a:lnTo>
                    <a:lnTo>
                      <a:pt x="31" y="157"/>
                    </a:lnTo>
                    <a:lnTo>
                      <a:pt x="40" y="168"/>
                    </a:lnTo>
                    <a:lnTo>
                      <a:pt x="53" y="180"/>
                    </a:lnTo>
                    <a:lnTo>
                      <a:pt x="64" y="195"/>
                    </a:lnTo>
                    <a:lnTo>
                      <a:pt x="68" y="214"/>
                    </a:lnTo>
                    <a:lnTo>
                      <a:pt x="68" y="229"/>
                    </a:lnTo>
                    <a:lnTo>
                      <a:pt x="67" y="237"/>
                    </a:lnTo>
                    <a:lnTo>
                      <a:pt x="64" y="231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9" name="Freeform 44"/>
              <p:cNvSpPr>
                <a:spLocks/>
              </p:cNvSpPr>
              <p:nvPr/>
            </p:nvSpPr>
            <p:spPr bwMode="auto">
              <a:xfrm>
                <a:off x="5207" y="2461"/>
                <a:ext cx="139" cy="106"/>
              </a:xfrm>
              <a:custGeom>
                <a:avLst/>
                <a:gdLst>
                  <a:gd name="T0" fmla="*/ 43 w 139"/>
                  <a:gd name="T1" fmla="*/ 1 h 214"/>
                  <a:gd name="T2" fmla="*/ 54 w 139"/>
                  <a:gd name="T3" fmla="*/ 1 h 214"/>
                  <a:gd name="T4" fmla="*/ 63 w 139"/>
                  <a:gd name="T5" fmla="*/ 0 h 214"/>
                  <a:gd name="T6" fmla="*/ 71 w 139"/>
                  <a:gd name="T7" fmla="*/ 1 h 214"/>
                  <a:gd name="T8" fmla="*/ 80 w 139"/>
                  <a:gd name="T9" fmla="*/ 1 h 214"/>
                  <a:gd name="T10" fmla="*/ 94 w 139"/>
                  <a:gd name="T11" fmla="*/ 1 h 214"/>
                  <a:gd name="T12" fmla="*/ 112 w 139"/>
                  <a:gd name="T13" fmla="*/ 2 h 214"/>
                  <a:gd name="T14" fmla="*/ 126 w 139"/>
                  <a:gd name="T15" fmla="*/ 2 h 214"/>
                  <a:gd name="T16" fmla="*/ 134 w 139"/>
                  <a:gd name="T17" fmla="*/ 2 h 214"/>
                  <a:gd name="T18" fmla="*/ 137 w 139"/>
                  <a:gd name="T19" fmla="*/ 3 h 214"/>
                  <a:gd name="T20" fmla="*/ 139 w 139"/>
                  <a:gd name="T21" fmla="*/ 3 h 214"/>
                  <a:gd name="T22" fmla="*/ 134 w 139"/>
                  <a:gd name="T23" fmla="*/ 3 h 214"/>
                  <a:gd name="T24" fmla="*/ 129 w 139"/>
                  <a:gd name="T25" fmla="*/ 3 h 214"/>
                  <a:gd name="T26" fmla="*/ 128 w 139"/>
                  <a:gd name="T27" fmla="*/ 3 h 214"/>
                  <a:gd name="T28" fmla="*/ 135 w 139"/>
                  <a:gd name="T29" fmla="*/ 5 h 214"/>
                  <a:gd name="T30" fmla="*/ 127 w 139"/>
                  <a:gd name="T31" fmla="*/ 5 h 214"/>
                  <a:gd name="T32" fmla="*/ 115 w 139"/>
                  <a:gd name="T33" fmla="*/ 6 h 214"/>
                  <a:gd name="T34" fmla="*/ 101 w 139"/>
                  <a:gd name="T35" fmla="*/ 6 h 214"/>
                  <a:gd name="T36" fmla="*/ 81 w 139"/>
                  <a:gd name="T37" fmla="*/ 7 h 214"/>
                  <a:gd name="T38" fmla="*/ 68 w 139"/>
                  <a:gd name="T39" fmla="*/ 7 h 214"/>
                  <a:gd name="T40" fmla="*/ 61 w 139"/>
                  <a:gd name="T41" fmla="*/ 7 h 214"/>
                  <a:gd name="T42" fmla="*/ 54 w 139"/>
                  <a:gd name="T43" fmla="*/ 7 h 214"/>
                  <a:gd name="T44" fmla="*/ 54 w 139"/>
                  <a:gd name="T45" fmla="*/ 7 h 214"/>
                  <a:gd name="T46" fmla="*/ 62 w 139"/>
                  <a:gd name="T47" fmla="*/ 7 h 214"/>
                  <a:gd name="T48" fmla="*/ 72 w 139"/>
                  <a:gd name="T49" fmla="*/ 7 h 214"/>
                  <a:gd name="T50" fmla="*/ 85 w 139"/>
                  <a:gd name="T51" fmla="*/ 6 h 214"/>
                  <a:gd name="T52" fmla="*/ 94 w 139"/>
                  <a:gd name="T53" fmla="*/ 6 h 214"/>
                  <a:gd name="T54" fmla="*/ 109 w 139"/>
                  <a:gd name="T55" fmla="*/ 6 h 214"/>
                  <a:gd name="T56" fmla="*/ 123 w 139"/>
                  <a:gd name="T57" fmla="*/ 5 h 214"/>
                  <a:gd name="T58" fmla="*/ 129 w 139"/>
                  <a:gd name="T59" fmla="*/ 5 h 214"/>
                  <a:gd name="T60" fmla="*/ 124 w 139"/>
                  <a:gd name="T61" fmla="*/ 3 h 214"/>
                  <a:gd name="T62" fmla="*/ 124 w 139"/>
                  <a:gd name="T63" fmla="*/ 3 h 214"/>
                  <a:gd name="T64" fmla="*/ 131 w 139"/>
                  <a:gd name="T65" fmla="*/ 3 h 214"/>
                  <a:gd name="T66" fmla="*/ 134 w 139"/>
                  <a:gd name="T67" fmla="*/ 3 h 214"/>
                  <a:gd name="T68" fmla="*/ 129 w 139"/>
                  <a:gd name="T69" fmla="*/ 2 h 214"/>
                  <a:gd name="T70" fmla="*/ 113 w 139"/>
                  <a:gd name="T71" fmla="*/ 2 h 214"/>
                  <a:gd name="T72" fmla="*/ 89 w 139"/>
                  <a:gd name="T73" fmla="*/ 2 h 214"/>
                  <a:gd name="T74" fmla="*/ 78 w 139"/>
                  <a:gd name="T75" fmla="*/ 1 h 214"/>
                  <a:gd name="T76" fmla="*/ 71 w 139"/>
                  <a:gd name="T77" fmla="*/ 1 h 214"/>
                  <a:gd name="T78" fmla="*/ 56 w 139"/>
                  <a:gd name="T79" fmla="*/ 1 h 214"/>
                  <a:gd name="T80" fmla="*/ 36 w 139"/>
                  <a:gd name="T81" fmla="*/ 1 h 214"/>
                  <a:gd name="T82" fmla="*/ 25 w 139"/>
                  <a:gd name="T83" fmla="*/ 2 h 214"/>
                  <a:gd name="T84" fmla="*/ 27 w 139"/>
                  <a:gd name="T85" fmla="*/ 3 h 214"/>
                  <a:gd name="T86" fmla="*/ 18 w 139"/>
                  <a:gd name="T87" fmla="*/ 3 h 214"/>
                  <a:gd name="T88" fmla="*/ 8 w 139"/>
                  <a:gd name="T89" fmla="*/ 3 h 214"/>
                  <a:gd name="T90" fmla="*/ 7 w 139"/>
                  <a:gd name="T91" fmla="*/ 5 h 214"/>
                  <a:gd name="T92" fmla="*/ 13 w 139"/>
                  <a:gd name="T93" fmla="*/ 5 h 214"/>
                  <a:gd name="T94" fmla="*/ 15 w 139"/>
                  <a:gd name="T95" fmla="*/ 6 h 214"/>
                  <a:gd name="T96" fmla="*/ 9 w 139"/>
                  <a:gd name="T97" fmla="*/ 7 h 214"/>
                  <a:gd name="T98" fmla="*/ 10 w 139"/>
                  <a:gd name="T99" fmla="*/ 6 h 214"/>
                  <a:gd name="T100" fmla="*/ 8 w 139"/>
                  <a:gd name="T101" fmla="*/ 6 h 214"/>
                  <a:gd name="T102" fmla="*/ 1 w 139"/>
                  <a:gd name="T103" fmla="*/ 5 h 214"/>
                  <a:gd name="T104" fmla="*/ 4 w 139"/>
                  <a:gd name="T105" fmla="*/ 3 h 214"/>
                  <a:gd name="T106" fmla="*/ 17 w 139"/>
                  <a:gd name="T107" fmla="*/ 3 h 214"/>
                  <a:gd name="T108" fmla="*/ 16 w 139"/>
                  <a:gd name="T109" fmla="*/ 3 h 214"/>
                  <a:gd name="T110" fmla="*/ 14 w 139"/>
                  <a:gd name="T111" fmla="*/ 2 h 214"/>
                  <a:gd name="T112" fmla="*/ 20 w 139"/>
                  <a:gd name="T113" fmla="*/ 2 h 214"/>
                  <a:gd name="T114" fmla="*/ 32 w 139"/>
                  <a:gd name="T115" fmla="*/ 1 h 21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39"/>
                  <a:gd name="T175" fmla="*/ 0 h 214"/>
                  <a:gd name="T176" fmla="*/ 139 w 139"/>
                  <a:gd name="T177" fmla="*/ 214 h 214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39" h="214">
                    <a:moveTo>
                      <a:pt x="37" y="15"/>
                    </a:moveTo>
                    <a:lnTo>
                      <a:pt x="43" y="9"/>
                    </a:lnTo>
                    <a:lnTo>
                      <a:pt x="48" y="3"/>
                    </a:lnTo>
                    <a:lnTo>
                      <a:pt x="54" y="2"/>
                    </a:lnTo>
                    <a:lnTo>
                      <a:pt x="58" y="0"/>
                    </a:lnTo>
                    <a:lnTo>
                      <a:pt x="63" y="0"/>
                    </a:lnTo>
                    <a:lnTo>
                      <a:pt x="68" y="0"/>
                    </a:lnTo>
                    <a:lnTo>
                      <a:pt x="71" y="2"/>
                    </a:lnTo>
                    <a:lnTo>
                      <a:pt x="74" y="3"/>
                    </a:lnTo>
                    <a:lnTo>
                      <a:pt x="80" y="9"/>
                    </a:lnTo>
                    <a:lnTo>
                      <a:pt x="86" y="18"/>
                    </a:lnTo>
                    <a:lnTo>
                      <a:pt x="94" y="27"/>
                    </a:lnTo>
                    <a:lnTo>
                      <a:pt x="101" y="31"/>
                    </a:lnTo>
                    <a:lnTo>
                      <a:pt x="112" y="36"/>
                    </a:lnTo>
                    <a:lnTo>
                      <a:pt x="121" y="40"/>
                    </a:lnTo>
                    <a:lnTo>
                      <a:pt x="126" y="46"/>
                    </a:lnTo>
                    <a:lnTo>
                      <a:pt x="131" y="52"/>
                    </a:lnTo>
                    <a:lnTo>
                      <a:pt x="134" y="58"/>
                    </a:lnTo>
                    <a:lnTo>
                      <a:pt x="135" y="64"/>
                    </a:lnTo>
                    <a:lnTo>
                      <a:pt x="137" y="69"/>
                    </a:lnTo>
                    <a:lnTo>
                      <a:pt x="138" y="75"/>
                    </a:lnTo>
                    <a:lnTo>
                      <a:pt x="139" y="85"/>
                    </a:lnTo>
                    <a:lnTo>
                      <a:pt x="137" y="93"/>
                    </a:lnTo>
                    <a:lnTo>
                      <a:pt x="134" y="99"/>
                    </a:lnTo>
                    <a:lnTo>
                      <a:pt x="132" y="102"/>
                    </a:lnTo>
                    <a:lnTo>
                      <a:pt x="129" y="103"/>
                    </a:lnTo>
                    <a:lnTo>
                      <a:pt x="128" y="108"/>
                    </a:lnTo>
                    <a:lnTo>
                      <a:pt x="128" y="114"/>
                    </a:lnTo>
                    <a:lnTo>
                      <a:pt x="133" y="121"/>
                    </a:lnTo>
                    <a:lnTo>
                      <a:pt x="135" y="132"/>
                    </a:lnTo>
                    <a:lnTo>
                      <a:pt x="133" y="145"/>
                    </a:lnTo>
                    <a:lnTo>
                      <a:pt x="127" y="159"/>
                    </a:lnTo>
                    <a:lnTo>
                      <a:pt x="121" y="168"/>
                    </a:lnTo>
                    <a:lnTo>
                      <a:pt x="115" y="175"/>
                    </a:lnTo>
                    <a:lnTo>
                      <a:pt x="109" y="183"/>
                    </a:lnTo>
                    <a:lnTo>
                      <a:pt x="101" y="189"/>
                    </a:lnTo>
                    <a:lnTo>
                      <a:pt x="92" y="192"/>
                    </a:lnTo>
                    <a:lnTo>
                      <a:pt x="81" y="195"/>
                    </a:lnTo>
                    <a:lnTo>
                      <a:pt x="73" y="201"/>
                    </a:lnTo>
                    <a:lnTo>
                      <a:pt x="68" y="207"/>
                    </a:lnTo>
                    <a:lnTo>
                      <a:pt x="65" y="211"/>
                    </a:lnTo>
                    <a:lnTo>
                      <a:pt x="61" y="213"/>
                    </a:lnTo>
                    <a:lnTo>
                      <a:pt x="57" y="214"/>
                    </a:lnTo>
                    <a:lnTo>
                      <a:pt x="54" y="214"/>
                    </a:lnTo>
                    <a:lnTo>
                      <a:pt x="53" y="211"/>
                    </a:lnTo>
                    <a:lnTo>
                      <a:pt x="54" y="210"/>
                    </a:lnTo>
                    <a:lnTo>
                      <a:pt x="58" y="208"/>
                    </a:lnTo>
                    <a:lnTo>
                      <a:pt x="62" y="207"/>
                    </a:lnTo>
                    <a:lnTo>
                      <a:pt x="67" y="201"/>
                    </a:lnTo>
                    <a:lnTo>
                      <a:pt x="72" y="193"/>
                    </a:lnTo>
                    <a:lnTo>
                      <a:pt x="79" y="189"/>
                    </a:lnTo>
                    <a:lnTo>
                      <a:pt x="85" y="187"/>
                    </a:lnTo>
                    <a:lnTo>
                      <a:pt x="89" y="186"/>
                    </a:lnTo>
                    <a:lnTo>
                      <a:pt x="94" y="184"/>
                    </a:lnTo>
                    <a:lnTo>
                      <a:pt x="101" y="181"/>
                    </a:lnTo>
                    <a:lnTo>
                      <a:pt x="109" y="174"/>
                    </a:lnTo>
                    <a:lnTo>
                      <a:pt x="117" y="162"/>
                    </a:lnTo>
                    <a:lnTo>
                      <a:pt x="123" y="148"/>
                    </a:lnTo>
                    <a:lnTo>
                      <a:pt x="127" y="139"/>
                    </a:lnTo>
                    <a:lnTo>
                      <a:pt x="129" y="130"/>
                    </a:lnTo>
                    <a:lnTo>
                      <a:pt x="127" y="121"/>
                    </a:lnTo>
                    <a:lnTo>
                      <a:pt x="124" y="112"/>
                    </a:lnTo>
                    <a:lnTo>
                      <a:pt x="123" y="105"/>
                    </a:lnTo>
                    <a:lnTo>
                      <a:pt x="124" y="99"/>
                    </a:lnTo>
                    <a:lnTo>
                      <a:pt x="127" y="94"/>
                    </a:lnTo>
                    <a:lnTo>
                      <a:pt x="131" y="88"/>
                    </a:lnTo>
                    <a:lnTo>
                      <a:pt x="134" y="82"/>
                    </a:lnTo>
                    <a:lnTo>
                      <a:pt x="134" y="76"/>
                    </a:lnTo>
                    <a:lnTo>
                      <a:pt x="133" y="69"/>
                    </a:lnTo>
                    <a:lnTo>
                      <a:pt x="129" y="61"/>
                    </a:lnTo>
                    <a:lnTo>
                      <a:pt x="123" y="52"/>
                    </a:lnTo>
                    <a:lnTo>
                      <a:pt x="113" y="46"/>
                    </a:lnTo>
                    <a:lnTo>
                      <a:pt x="101" y="42"/>
                    </a:lnTo>
                    <a:lnTo>
                      <a:pt x="89" y="37"/>
                    </a:lnTo>
                    <a:lnTo>
                      <a:pt x="82" y="30"/>
                    </a:lnTo>
                    <a:lnTo>
                      <a:pt x="78" y="22"/>
                    </a:lnTo>
                    <a:lnTo>
                      <a:pt x="74" y="18"/>
                    </a:lnTo>
                    <a:lnTo>
                      <a:pt x="71" y="15"/>
                    </a:lnTo>
                    <a:lnTo>
                      <a:pt x="65" y="12"/>
                    </a:lnTo>
                    <a:lnTo>
                      <a:pt x="56" y="12"/>
                    </a:lnTo>
                    <a:lnTo>
                      <a:pt x="46" y="20"/>
                    </a:lnTo>
                    <a:lnTo>
                      <a:pt x="36" y="31"/>
                    </a:lnTo>
                    <a:lnTo>
                      <a:pt x="29" y="43"/>
                    </a:lnTo>
                    <a:lnTo>
                      <a:pt x="25" y="58"/>
                    </a:lnTo>
                    <a:lnTo>
                      <a:pt x="27" y="78"/>
                    </a:lnTo>
                    <a:lnTo>
                      <a:pt x="27" y="90"/>
                    </a:lnTo>
                    <a:lnTo>
                      <a:pt x="23" y="100"/>
                    </a:lnTo>
                    <a:lnTo>
                      <a:pt x="18" y="108"/>
                    </a:lnTo>
                    <a:lnTo>
                      <a:pt x="12" y="114"/>
                    </a:lnTo>
                    <a:lnTo>
                      <a:pt x="8" y="118"/>
                    </a:lnTo>
                    <a:lnTo>
                      <a:pt x="6" y="126"/>
                    </a:lnTo>
                    <a:lnTo>
                      <a:pt x="7" y="135"/>
                    </a:lnTo>
                    <a:lnTo>
                      <a:pt x="9" y="144"/>
                    </a:lnTo>
                    <a:lnTo>
                      <a:pt x="13" y="156"/>
                    </a:lnTo>
                    <a:lnTo>
                      <a:pt x="15" y="174"/>
                    </a:lnTo>
                    <a:lnTo>
                      <a:pt x="15" y="189"/>
                    </a:lnTo>
                    <a:lnTo>
                      <a:pt x="13" y="196"/>
                    </a:lnTo>
                    <a:lnTo>
                      <a:pt x="9" y="193"/>
                    </a:lnTo>
                    <a:lnTo>
                      <a:pt x="10" y="189"/>
                    </a:lnTo>
                    <a:lnTo>
                      <a:pt x="10" y="180"/>
                    </a:lnTo>
                    <a:lnTo>
                      <a:pt x="10" y="172"/>
                    </a:lnTo>
                    <a:lnTo>
                      <a:pt x="8" y="163"/>
                    </a:lnTo>
                    <a:lnTo>
                      <a:pt x="4" y="150"/>
                    </a:lnTo>
                    <a:lnTo>
                      <a:pt x="1" y="136"/>
                    </a:lnTo>
                    <a:lnTo>
                      <a:pt x="0" y="124"/>
                    </a:lnTo>
                    <a:lnTo>
                      <a:pt x="4" y="115"/>
                    </a:lnTo>
                    <a:lnTo>
                      <a:pt x="10" y="103"/>
                    </a:lnTo>
                    <a:lnTo>
                      <a:pt x="17" y="93"/>
                    </a:lnTo>
                    <a:lnTo>
                      <a:pt x="18" y="84"/>
                    </a:lnTo>
                    <a:lnTo>
                      <a:pt x="16" y="76"/>
                    </a:lnTo>
                    <a:lnTo>
                      <a:pt x="15" y="69"/>
                    </a:lnTo>
                    <a:lnTo>
                      <a:pt x="14" y="60"/>
                    </a:lnTo>
                    <a:lnTo>
                      <a:pt x="16" y="52"/>
                    </a:lnTo>
                    <a:lnTo>
                      <a:pt x="20" y="43"/>
                    </a:lnTo>
                    <a:lnTo>
                      <a:pt x="26" y="33"/>
                    </a:lnTo>
                    <a:lnTo>
                      <a:pt x="32" y="22"/>
                    </a:lnTo>
                    <a:lnTo>
                      <a:pt x="37" y="15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0" name="Freeform 45"/>
              <p:cNvSpPr>
                <a:spLocks/>
              </p:cNvSpPr>
              <p:nvPr/>
            </p:nvSpPr>
            <p:spPr bwMode="auto">
              <a:xfrm>
                <a:off x="5272" y="2489"/>
                <a:ext cx="123" cy="70"/>
              </a:xfrm>
              <a:custGeom>
                <a:avLst/>
                <a:gdLst>
                  <a:gd name="T0" fmla="*/ 0 w 123"/>
                  <a:gd name="T1" fmla="*/ 4 h 138"/>
                  <a:gd name="T2" fmla="*/ 2 w 123"/>
                  <a:gd name="T3" fmla="*/ 4 h 138"/>
                  <a:gd name="T4" fmla="*/ 6 w 123"/>
                  <a:gd name="T5" fmla="*/ 4 h 138"/>
                  <a:gd name="T6" fmla="*/ 21 w 123"/>
                  <a:gd name="T7" fmla="*/ 3 h 138"/>
                  <a:gd name="T8" fmla="*/ 31 w 123"/>
                  <a:gd name="T9" fmla="*/ 3 h 138"/>
                  <a:gd name="T10" fmla="*/ 39 w 123"/>
                  <a:gd name="T11" fmla="*/ 3 h 138"/>
                  <a:gd name="T12" fmla="*/ 49 w 123"/>
                  <a:gd name="T13" fmla="*/ 3 h 138"/>
                  <a:gd name="T14" fmla="*/ 59 w 123"/>
                  <a:gd name="T15" fmla="*/ 3 h 138"/>
                  <a:gd name="T16" fmla="*/ 69 w 123"/>
                  <a:gd name="T17" fmla="*/ 3 h 138"/>
                  <a:gd name="T18" fmla="*/ 80 w 123"/>
                  <a:gd name="T19" fmla="*/ 3 h 138"/>
                  <a:gd name="T20" fmla="*/ 87 w 123"/>
                  <a:gd name="T21" fmla="*/ 3 h 138"/>
                  <a:gd name="T22" fmla="*/ 96 w 123"/>
                  <a:gd name="T23" fmla="*/ 3 h 138"/>
                  <a:gd name="T24" fmla="*/ 108 w 123"/>
                  <a:gd name="T25" fmla="*/ 3 h 138"/>
                  <a:gd name="T26" fmla="*/ 119 w 123"/>
                  <a:gd name="T27" fmla="*/ 2 h 138"/>
                  <a:gd name="T28" fmla="*/ 117 w 123"/>
                  <a:gd name="T29" fmla="*/ 1 h 138"/>
                  <a:gd name="T30" fmla="*/ 119 w 123"/>
                  <a:gd name="T31" fmla="*/ 1 h 138"/>
                  <a:gd name="T32" fmla="*/ 123 w 123"/>
                  <a:gd name="T33" fmla="*/ 1 h 138"/>
                  <a:gd name="T34" fmla="*/ 110 w 123"/>
                  <a:gd name="T35" fmla="*/ 1 h 138"/>
                  <a:gd name="T36" fmla="*/ 94 w 123"/>
                  <a:gd name="T37" fmla="*/ 1 h 138"/>
                  <a:gd name="T38" fmla="*/ 99 w 123"/>
                  <a:gd name="T39" fmla="*/ 1 h 138"/>
                  <a:gd name="T40" fmla="*/ 108 w 123"/>
                  <a:gd name="T41" fmla="*/ 1 h 138"/>
                  <a:gd name="T42" fmla="*/ 118 w 123"/>
                  <a:gd name="T43" fmla="*/ 1 h 138"/>
                  <a:gd name="T44" fmla="*/ 117 w 123"/>
                  <a:gd name="T45" fmla="*/ 1 h 138"/>
                  <a:gd name="T46" fmla="*/ 111 w 123"/>
                  <a:gd name="T47" fmla="*/ 1 h 138"/>
                  <a:gd name="T48" fmla="*/ 112 w 123"/>
                  <a:gd name="T49" fmla="*/ 2 h 138"/>
                  <a:gd name="T50" fmla="*/ 109 w 123"/>
                  <a:gd name="T51" fmla="*/ 2 h 138"/>
                  <a:gd name="T52" fmla="*/ 100 w 123"/>
                  <a:gd name="T53" fmla="*/ 2 h 138"/>
                  <a:gd name="T54" fmla="*/ 91 w 123"/>
                  <a:gd name="T55" fmla="*/ 3 h 138"/>
                  <a:gd name="T56" fmla="*/ 81 w 123"/>
                  <a:gd name="T57" fmla="*/ 3 h 138"/>
                  <a:gd name="T58" fmla="*/ 72 w 123"/>
                  <a:gd name="T59" fmla="*/ 3 h 138"/>
                  <a:gd name="T60" fmla="*/ 66 w 123"/>
                  <a:gd name="T61" fmla="*/ 3 h 138"/>
                  <a:gd name="T62" fmla="*/ 55 w 123"/>
                  <a:gd name="T63" fmla="*/ 3 h 138"/>
                  <a:gd name="T64" fmla="*/ 40 w 123"/>
                  <a:gd name="T65" fmla="*/ 3 h 138"/>
                  <a:gd name="T66" fmla="*/ 28 w 123"/>
                  <a:gd name="T67" fmla="*/ 3 h 138"/>
                  <a:gd name="T68" fmla="*/ 20 w 123"/>
                  <a:gd name="T69" fmla="*/ 3 h 138"/>
                  <a:gd name="T70" fmla="*/ 7 w 123"/>
                  <a:gd name="T71" fmla="*/ 3 h 13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23"/>
                  <a:gd name="T109" fmla="*/ 0 h 138"/>
                  <a:gd name="T110" fmla="*/ 123 w 123"/>
                  <a:gd name="T111" fmla="*/ 138 h 13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23" h="138">
                    <a:moveTo>
                      <a:pt x="0" y="135"/>
                    </a:moveTo>
                    <a:lnTo>
                      <a:pt x="0" y="136"/>
                    </a:lnTo>
                    <a:lnTo>
                      <a:pt x="1" y="136"/>
                    </a:lnTo>
                    <a:lnTo>
                      <a:pt x="2" y="136"/>
                    </a:lnTo>
                    <a:lnTo>
                      <a:pt x="3" y="138"/>
                    </a:lnTo>
                    <a:lnTo>
                      <a:pt x="6" y="135"/>
                    </a:lnTo>
                    <a:lnTo>
                      <a:pt x="13" y="129"/>
                    </a:lnTo>
                    <a:lnTo>
                      <a:pt x="21" y="124"/>
                    </a:lnTo>
                    <a:lnTo>
                      <a:pt x="28" y="124"/>
                    </a:lnTo>
                    <a:lnTo>
                      <a:pt x="31" y="126"/>
                    </a:lnTo>
                    <a:lnTo>
                      <a:pt x="34" y="127"/>
                    </a:lnTo>
                    <a:lnTo>
                      <a:pt x="39" y="127"/>
                    </a:lnTo>
                    <a:lnTo>
                      <a:pt x="44" y="127"/>
                    </a:lnTo>
                    <a:lnTo>
                      <a:pt x="49" y="127"/>
                    </a:lnTo>
                    <a:lnTo>
                      <a:pt x="55" y="127"/>
                    </a:lnTo>
                    <a:lnTo>
                      <a:pt x="59" y="124"/>
                    </a:lnTo>
                    <a:lnTo>
                      <a:pt x="62" y="121"/>
                    </a:lnTo>
                    <a:lnTo>
                      <a:pt x="69" y="115"/>
                    </a:lnTo>
                    <a:lnTo>
                      <a:pt x="74" y="114"/>
                    </a:lnTo>
                    <a:lnTo>
                      <a:pt x="80" y="115"/>
                    </a:lnTo>
                    <a:lnTo>
                      <a:pt x="83" y="115"/>
                    </a:lnTo>
                    <a:lnTo>
                      <a:pt x="87" y="112"/>
                    </a:lnTo>
                    <a:lnTo>
                      <a:pt x="91" y="106"/>
                    </a:lnTo>
                    <a:lnTo>
                      <a:pt x="96" y="103"/>
                    </a:lnTo>
                    <a:lnTo>
                      <a:pt x="101" y="102"/>
                    </a:lnTo>
                    <a:lnTo>
                      <a:pt x="108" y="100"/>
                    </a:lnTo>
                    <a:lnTo>
                      <a:pt x="114" y="93"/>
                    </a:lnTo>
                    <a:lnTo>
                      <a:pt x="119" y="81"/>
                    </a:lnTo>
                    <a:lnTo>
                      <a:pt x="118" y="67"/>
                    </a:lnTo>
                    <a:lnTo>
                      <a:pt x="117" y="61"/>
                    </a:lnTo>
                    <a:lnTo>
                      <a:pt x="118" y="52"/>
                    </a:lnTo>
                    <a:lnTo>
                      <a:pt x="119" y="45"/>
                    </a:lnTo>
                    <a:lnTo>
                      <a:pt x="121" y="39"/>
                    </a:lnTo>
                    <a:lnTo>
                      <a:pt x="123" y="28"/>
                    </a:lnTo>
                    <a:lnTo>
                      <a:pt x="120" y="13"/>
                    </a:lnTo>
                    <a:lnTo>
                      <a:pt x="110" y="3"/>
                    </a:lnTo>
                    <a:lnTo>
                      <a:pt x="95" y="0"/>
                    </a:lnTo>
                    <a:lnTo>
                      <a:pt x="94" y="1"/>
                    </a:lnTo>
                    <a:lnTo>
                      <a:pt x="96" y="3"/>
                    </a:lnTo>
                    <a:lnTo>
                      <a:pt x="99" y="6"/>
                    </a:lnTo>
                    <a:lnTo>
                      <a:pt x="104" y="7"/>
                    </a:lnTo>
                    <a:lnTo>
                      <a:pt x="108" y="10"/>
                    </a:lnTo>
                    <a:lnTo>
                      <a:pt x="113" y="15"/>
                    </a:lnTo>
                    <a:lnTo>
                      <a:pt x="118" y="22"/>
                    </a:lnTo>
                    <a:lnTo>
                      <a:pt x="119" y="28"/>
                    </a:lnTo>
                    <a:lnTo>
                      <a:pt x="117" y="36"/>
                    </a:lnTo>
                    <a:lnTo>
                      <a:pt x="113" y="45"/>
                    </a:lnTo>
                    <a:lnTo>
                      <a:pt x="111" y="55"/>
                    </a:lnTo>
                    <a:lnTo>
                      <a:pt x="111" y="64"/>
                    </a:lnTo>
                    <a:lnTo>
                      <a:pt x="112" y="73"/>
                    </a:lnTo>
                    <a:lnTo>
                      <a:pt x="111" y="81"/>
                    </a:lnTo>
                    <a:lnTo>
                      <a:pt x="109" y="87"/>
                    </a:lnTo>
                    <a:lnTo>
                      <a:pt x="105" y="91"/>
                    </a:lnTo>
                    <a:lnTo>
                      <a:pt x="100" y="93"/>
                    </a:lnTo>
                    <a:lnTo>
                      <a:pt x="95" y="94"/>
                    </a:lnTo>
                    <a:lnTo>
                      <a:pt x="91" y="97"/>
                    </a:lnTo>
                    <a:lnTo>
                      <a:pt x="85" y="103"/>
                    </a:lnTo>
                    <a:lnTo>
                      <a:pt x="81" y="108"/>
                    </a:lnTo>
                    <a:lnTo>
                      <a:pt x="76" y="111"/>
                    </a:lnTo>
                    <a:lnTo>
                      <a:pt x="72" y="111"/>
                    </a:lnTo>
                    <a:lnTo>
                      <a:pt x="69" y="111"/>
                    </a:lnTo>
                    <a:lnTo>
                      <a:pt x="66" y="112"/>
                    </a:lnTo>
                    <a:lnTo>
                      <a:pt x="60" y="117"/>
                    </a:lnTo>
                    <a:lnTo>
                      <a:pt x="55" y="120"/>
                    </a:lnTo>
                    <a:lnTo>
                      <a:pt x="47" y="120"/>
                    </a:lnTo>
                    <a:lnTo>
                      <a:pt x="40" y="118"/>
                    </a:lnTo>
                    <a:lnTo>
                      <a:pt x="33" y="117"/>
                    </a:lnTo>
                    <a:lnTo>
                      <a:pt x="28" y="115"/>
                    </a:lnTo>
                    <a:lnTo>
                      <a:pt x="22" y="117"/>
                    </a:lnTo>
                    <a:lnTo>
                      <a:pt x="20" y="118"/>
                    </a:lnTo>
                    <a:lnTo>
                      <a:pt x="15" y="121"/>
                    </a:lnTo>
                    <a:lnTo>
                      <a:pt x="7" y="127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554" name="Freeform 46"/>
              <p:cNvSpPr>
                <a:spLocks/>
              </p:cNvSpPr>
              <p:nvPr/>
            </p:nvSpPr>
            <p:spPr bwMode="auto">
              <a:xfrm>
                <a:off x="5228" y="2182"/>
                <a:ext cx="30" cy="15"/>
              </a:xfrm>
              <a:custGeom>
                <a:avLst/>
                <a:gdLst>
                  <a:gd name="T0" fmla="*/ 23 w 30"/>
                  <a:gd name="T1" fmla="*/ 1 h 28"/>
                  <a:gd name="T2" fmla="*/ 23 w 30"/>
                  <a:gd name="T3" fmla="*/ 1 h 28"/>
                  <a:gd name="T4" fmla="*/ 25 w 30"/>
                  <a:gd name="T5" fmla="*/ 1 h 28"/>
                  <a:gd name="T6" fmla="*/ 26 w 30"/>
                  <a:gd name="T7" fmla="*/ 1 h 28"/>
                  <a:gd name="T8" fmla="*/ 27 w 30"/>
                  <a:gd name="T9" fmla="*/ 1 h 28"/>
                  <a:gd name="T10" fmla="*/ 28 w 30"/>
                  <a:gd name="T11" fmla="*/ 1 h 28"/>
                  <a:gd name="T12" fmla="*/ 30 w 30"/>
                  <a:gd name="T13" fmla="*/ 1 h 28"/>
                  <a:gd name="T14" fmla="*/ 28 w 30"/>
                  <a:gd name="T15" fmla="*/ 1 h 28"/>
                  <a:gd name="T16" fmla="*/ 23 w 30"/>
                  <a:gd name="T17" fmla="*/ 1 h 28"/>
                  <a:gd name="T18" fmla="*/ 16 w 30"/>
                  <a:gd name="T19" fmla="*/ 1 h 28"/>
                  <a:gd name="T20" fmla="*/ 8 w 30"/>
                  <a:gd name="T21" fmla="*/ 1 h 28"/>
                  <a:gd name="T22" fmla="*/ 3 w 30"/>
                  <a:gd name="T23" fmla="*/ 1 h 28"/>
                  <a:gd name="T24" fmla="*/ 0 w 30"/>
                  <a:gd name="T25" fmla="*/ 1 h 28"/>
                  <a:gd name="T26" fmla="*/ 0 w 30"/>
                  <a:gd name="T27" fmla="*/ 1 h 28"/>
                  <a:gd name="T28" fmla="*/ 0 w 30"/>
                  <a:gd name="T29" fmla="*/ 1 h 28"/>
                  <a:gd name="T30" fmla="*/ 0 w 30"/>
                  <a:gd name="T31" fmla="*/ 1 h 28"/>
                  <a:gd name="T32" fmla="*/ 0 w 30"/>
                  <a:gd name="T33" fmla="*/ 1 h 28"/>
                  <a:gd name="T34" fmla="*/ 4 w 30"/>
                  <a:gd name="T35" fmla="*/ 1 h 28"/>
                  <a:gd name="T36" fmla="*/ 11 w 30"/>
                  <a:gd name="T37" fmla="*/ 1 h 28"/>
                  <a:gd name="T38" fmla="*/ 19 w 30"/>
                  <a:gd name="T39" fmla="*/ 0 h 28"/>
                  <a:gd name="T40" fmla="*/ 23 w 30"/>
                  <a:gd name="T41" fmla="*/ 1 h 2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0"/>
                  <a:gd name="T64" fmla="*/ 0 h 28"/>
                  <a:gd name="T65" fmla="*/ 30 w 30"/>
                  <a:gd name="T66" fmla="*/ 28 h 2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0" h="28">
                    <a:moveTo>
                      <a:pt x="23" y="1"/>
                    </a:moveTo>
                    <a:lnTo>
                      <a:pt x="23" y="3"/>
                    </a:lnTo>
                    <a:lnTo>
                      <a:pt x="25" y="3"/>
                    </a:lnTo>
                    <a:lnTo>
                      <a:pt x="26" y="4"/>
                    </a:lnTo>
                    <a:lnTo>
                      <a:pt x="27" y="6"/>
                    </a:lnTo>
                    <a:lnTo>
                      <a:pt x="28" y="7"/>
                    </a:lnTo>
                    <a:lnTo>
                      <a:pt x="30" y="10"/>
                    </a:lnTo>
                    <a:lnTo>
                      <a:pt x="28" y="15"/>
                    </a:lnTo>
                    <a:lnTo>
                      <a:pt x="23" y="21"/>
                    </a:lnTo>
                    <a:lnTo>
                      <a:pt x="16" y="25"/>
                    </a:lnTo>
                    <a:lnTo>
                      <a:pt x="8" y="28"/>
                    </a:lnTo>
                    <a:lnTo>
                      <a:pt x="3" y="28"/>
                    </a:lnTo>
                    <a:lnTo>
                      <a:pt x="0" y="24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4" y="10"/>
                    </a:lnTo>
                    <a:lnTo>
                      <a:pt x="11" y="4"/>
                    </a:lnTo>
                    <a:lnTo>
                      <a:pt x="19" y="0"/>
                    </a:lnTo>
                    <a:lnTo>
                      <a:pt x="23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55" name="Freeform 47"/>
              <p:cNvSpPr>
                <a:spLocks/>
              </p:cNvSpPr>
              <p:nvPr/>
            </p:nvSpPr>
            <p:spPr bwMode="auto">
              <a:xfrm>
                <a:off x="5247" y="2156"/>
                <a:ext cx="27" cy="11"/>
              </a:xfrm>
              <a:custGeom>
                <a:avLst/>
                <a:gdLst>
                  <a:gd name="T0" fmla="*/ 7 w 27"/>
                  <a:gd name="T1" fmla="*/ 0 h 23"/>
                  <a:gd name="T2" fmla="*/ 4 w 27"/>
                  <a:gd name="T3" fmla="*/ 0 h 23"/>
                  <a:gd name="T4" fmla="*/ 3 w 27"/>
                  <a:gd name="T5" fmla="*/ 0 h 23"/>
                  <a:gd name="T6" fmla="*/ 2 w 27"/>
                  <a:gd name="T7" fmla="*/ 0 h 23"/>
                  <a:gd name="T8" fmla="*/ 1 w 27"/>
                  <a:gd name="T9" fmla="*/ 0 h 23"/>
                  <a:gd name="T10" fmla="*/ 0 w 27"/>
                  <a:gd name="T11" fmla="*/ 0 h 23"/>
                  <a:gd name="T12" fmla="*/ 2 w 27"/>
                  <a:gd name="T13" fmla="*/ 0 h 23"/>
                  <a:gd name="T14" fmla="*/ 5 w 27"/>
                  <a:gd name="T15" fmla="*/ 0 h 23"/>
                  <a:gd name="T16" fmla="*/ 12 w 27"/>
                  <a:gd name="T17" fmla="*/ 0 h 23"/>
                  <a:gd name="T18" fmla="*/ 18 w 27"/>
                  <a:gd name="T19" fmla="*/ 0 h 23"/>
                  <a:gd name="T20" fmla="*/ 22 w 27"/>
                  <a:gd name="T21" fmla="*/ 0 h 23"/>
                  <a:gd name="T22" fmla="*/ 26 w 27"/>
                  <a:gd name="T23" fmla="*/ 0 h 23"/>
                  <a:gd name="T24" fmla="*/ 27 w 27"/>
                  <a:gd name="T25" fmla="*/ 0 h 23"/>
                  <a:gd name="T26" fmla="*/ 27 w 27"/>
                  <a:gd name="T27" fmla="*/ 0 h 23"/>
                  <a:gd name="T28" fmla="*/ 24 w 27"/>
                  <a:gd name="T29" fmla="*/ 0 h 23"/>
                  <a:gd name="T30" fmla="*/ 20 w 27"/>
                  <a:gd name="T31" fmla="*/ 0 h 23"/>
                  <a:gd name="T32" fmla="*/ 17 w 27"/>
                  <a:gd name="T33" fmla="*/ 0 h 23"/>
                  <a:gd name="T34" fmla="*/ 16 w 27"/>
                  <a:gd name="T35" fmla="*/ 0 h 23"/>
                  <a:gd name="T36" fmla="*/ 14 w 27"/>
                  <a:gd name="T37" fmla="*/ 0 h 23"/>
                  <a:gd name="T38" fmla="*/ 12 w 27"/>
                  <a:gd name="T39" fmla="*/ 0 h 23"/>
                  <a:gd name="T40" fmla="*/ 7 w 27"/>
                  <a:gd name="T41" fmla="*/ 0 h 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7"/>
                  <a:gd name="T64" fmla="*/ 0 h 23"/>
                  <a:gd name="T65" fmla="*/ 27 w 27"/>
                  <a:gd name="T66" fmla="*/ 23 h 2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7" h="23">
                    <a:moveTo>
                      <a:pt x="7" y="23"/>
                    </a:moveTo>
                    <a:lnTo>
                      <a:pt x="4" y="21"/>
                    </a:lnTo>
                    <a:lnTo>
                      <a:pt x="3" y="20"/>
                    </a:lnTo>
                    <a:lnTo>
                      <a:pt x="2" y="18"/>
                    </a:lnTo>
                    <a:lnTo>
                      <a:pt x="1" y="17"/>
                    </a:lnTo>
                    <a:lnTo>
                      <a:pt x="0" y="14"/>
                    </a:lnTo>
                    <a:lnTo>
                      <a:pt x="2" y="9"/>
                    </a:lnTo>
                    <a:lnTo>
                      <a:pt x="5" y="3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2" y="2"/>
                    </a:lnTo>
                    <a:lnTo>
                      <a:pt x="26" y="5"/>
                    </a:lnTo>
                    <a:lnTo>
                      <a:pt x="27" y="9"/>
                    </a:lnTo>
                    <a:lnTo>
                      <a:pt x="27" y="12"/>
                    </a:lnTo>
                    <a:lnTo>
                      <a:pt x="24" y="15"/>
                    </a:lnTo>
                    <a:lnTo>
                      <a:pt x="20" y="18"/>
                    </a:lnTo>
                    <a:lnTo>
                      <a:pt x="17" y="20"/>
                    </a:lnTo>
                    <a:lnTo>
                      <a:pt x="16" y="20"/>
                    </a:lnTo>
                    <a:lnTo>
                      <a:pt x="14" y="21"/>
                    </a:lnTo>
                    <a:lnTo>
                      <a:pt x="12" y="23"/>
                    </a:lnTo>
                    <a:lnTo>
                      <a:pt x="7" y="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56" name="Freeform 48"/>
              <p:cNvSpPr>
                <a:spLocks/>
              </p:cNvSpPr>
              <p:nvPr/>
            </p:nvSpPr>
            <p:spPr bwMode="auto">
              <a:xfrm>
                <a:off x="5290" y="2134"/>
                <a:ext cx="8" cy="5"/>
              </a:xfrm>
              <a:custGeom>
                <a:avLst/>
                <a:gdLst>
                  <a:gd name="T0" fmla="*/ 1 w 8"/>
                  <a:gd name="T1" fmla="*/ 1 h 9"/>
                  <a:gd name="T2" fmla="*/ 1 w 8"/>
                  <a:gd name="T3" fmla="*/ 1 h 9"/>
                  <a:gd name="T4" fmla="*/ 1 w 8"/>
                  <a:gd name="T5" fmla="*/ 1 h 9"/>
                  <a:gd name="T6" fmla="*/ 1 w 8"/>
                  <a:gd name="T7" fmla="*/ 1 h 9"/>
                  <a:gd name="T8" fmla="*/ 0 w 8"/>
                  <a:gd name="T9" fmla="*/ 1 h 9"/>
                  <a:gd name="T10" fmla="*/ 0 w 8"/>
                  <a:gd name="T11" fmla="*/ 1 h 9"/>
                  <a:gd name="T12" fmla="*/ 1 w 8"/>
                  <a:gd name="T13" fmla="*/ 1 h 9"/>
                  <a:gd name="T14" fmla="*/ 3 w 8"/>
                  <a:gd name="T15" fmla="*/ 1 h 9"/>
                  <a:gd name="T16" fmla="*/ 5 w 8"/>
                  <a:gd name="T17" fmla="*/ 1 h 9"/>
                  <a:gd name="T18" fmla="*/ 7 w 8"/>
                  <a:gd name="T19" fmla="*/ 1 h 9"/>
                  <a:gd name="T20" fmla="*/ 8 w 8"/>
                  <a:gd name="T21" fmla="*/ 1 h 9"/>
                  <a:gd name="T22" fmla="*/ 8 w 8"/>
                  <a:gd name="T23" fmla="*/ 1 h 9"/>
                  <a:gd name="T24" fmla="*/ 7 w 8"/>
                  <a:gd name="T25" fmla="*/ 1 h 9"/>
                  <a:gd name="T26" fmla="*/ 5 w 8"/>
                  <a:gd name="T27" fmla="*/ 1 h 9"/>
                  <a:gd name="T28" fmla="*/ 5 w 8"/>
                  <a:gd name="T29" fmla="*/ 1 h 9"/>
                  <a:gd name="T30" fmla="*/ 4 w 8"/>
                  <a:gd name="T31" fmla="*/ 1 h 9"/>
                  <a:gd name="T32" fmla="*/ 4 w 8"/>
                  <a:gd name="T33" fmla="*/ 1 h 9"/>
                  <a:gd name="T34" fmla="*/ 4 w 8"/>
                  <a:gd name="T35" fmla="*/ 0 h 9"/>
                  <a:gd name="T36" fmla="*/ 3 w 8"/>
                  <a:gd name="T37" fmla="*/ 0 h 9"/>
                  <a:gd name="T38" fmla="*/ 1 w 8"/>
                  <a:gd name="T39" fmla="*/ 1 h 9"/>
                  <a:gd name="T40" fmla="*/ 1 w 8"/>
                  <a:gd name="T41" fmla="*/ 1 h 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"/>
                  <a:gd name="T64" fmla="*/ 0 h 9"/>
                  <a:gd name="T65" fmla="*/ 8 w 8"/>
                  <a:gd name="T66" fmla="*/ 9 h 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" h="9">
                    <a:moveTo>
                      <a:pt x="1" y="1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3" y="9"/>
                    </a:lnTo>
                    <a:lnTo>
                      <a:pt x="5" y="9"/>
                    </a:lnTo>
                    <a:lnTo>
                      <a:pt x="7" y="9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57" name="Freeform 49"/>
              <p:cNvSpPr>
                <a:spLocks/>
              </p:cNvSpPr>
              <p:nvPr/>
            </p:nvSpPr>
            <p:spPr bwMode="auto">
              <a:xfrm>
                <a:off x="5304" y="2161"/>
                <a:ext cx="12" cy="7"/>
              </a:xfrm>
              <a:custGeom>
                <a:avLst/>
                <a:gdLst>
                  <a:gd name="T0" fmla="*/ 3 w 12"/>
                  <a:gd name="T1" fmla="*/ 0 h 15"/>
                  <a:gd name="T2" fmla="*/ 1 w 12"/>
                  <a:gd name="T3" fmla="*/ 0 h 15"/>
                  <a:gd name="T4" fmla="*/ 0 w 12"/>
                  <a:gd name="T5" fmla="*/ 0 h 15"/>
                  <a:gd name="T6" fmla="*/ 0 w 12"/>
                  <a:gd name="T7" fmla="*/ 0 h 15"/>
                  <a:gd name="T8" fmla="*/ 2 w 12"/>
                  <a:gd name="T9" fmla="*/ 0 h 15"/>
                  <a:gd name="T10" fmla="*/ 4 w 12"/>
                  <a:gd name="T11" fmla="*/ 0 h 15"/>
                  <a:gd name="T12" fmla="*/ 8 w 12"/>
                  <a:gd name="T13" fmla="*/ 0 h 15"/>
                  <a:gd name="T14" fmla="*/ 10 w 12"/>
                  <a:gd name="T15" fmla="*/ 0 h 15"/>
                  <a:gd name="T16" fmla="*/ 11 w 12"/>
                  <a:gd name="T17" fmla="*/ 0 h 15"/>
                  <a:gd name="T18" fmla="*/ 12 w 12"/>
                  <a:gd name="T19" fmla="*/ 0 h 15"/>
                  <a:gd name="T20" fmla="*/ 11 w 12"/>
                  <a:gd name="T21" fmla="*/ 0 h 15"/>
                  <a:gd name="T22" fmla="*/ 9 w 12"/>
                  <a:gd name="T23" fmla="*/ 0 h 15"/>
                  <a:gd name="T24" fmla="*/ 6 w 12"/>
                  <a:gd name="T25" fmla="*/ 0 h 15"/>
                  <a:gd name="T26" fmla="*/ 6 w 12"/>
                  <a:gd name="T27" fmla="*/ 0 h 15"/>
                  <a:gd name="T28" fmla="*/ 4 w 12"/>
                  <a:gd name="T29" fmla="*/ 0 h 15"/>
                  <a:gd name="T30" fmla="*/ 4 w 12"/>
                  <a:gd name="T31" fmla="*/ 0 h 15"/>
                  <a:gd name="T32" fmla="*/ 3 w 12"/>
                  <a:gd name="T33" fmla="*/ 0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5"/>
                  <a:gd name="T53" fmla="*/ 12 w 12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5">
                    <a:moveTo>
                      <a:pt x="3" y="15"/>
                    </a:moveTo>
                    <a:lnTo>
                      <a:pt x="1" y="11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8" y="2"/>
                    </a:lnTo>
                    <a:lnTo>
                      <a:pt x="10" y="5"/>
                    </a:lnTo>
                    <a:lnTo>
                      <a:pt x="11" y="6"/>
                    </a:lnTo>
                    <a:lnTo>
                      <a:pt x="12" y="9"/>
                    </a:lnTo>
                    <a:lnTo>
                      <a:pt x="11" y="11"/>
                    </a:lnTo>
                    <a:lnTo>
                      <a:pt x="9" y="12"/>
                    </a:lnTo>
                    <a:lnTo>
                      <a:pt x="6" y="14"/>
                    </a:lnTo>
                    <a:lnTo>
                      <a:pt x="6" y="15"/>
                    </a:lnTo>
                    <a:lnTo>
                      <a:pt x="4" y="15"/>
                    </a:lnTo>
                    <a:lnTo>
                      <a:pt x="3" y="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58" name="Freeform 50"/>
              <p:cNvSpPr>
                <a:spLocks/>
              </p:cNvSpPr>
              <p:nvPr/>
            </p:nvSpPr>
            <p:spPr bwMode="auto">
              <a:xfrm>
                <a:off x="5330" y="2133"/>
                <a:ext cx="24" cy="9"/>
              </a:xfrm>
              <a:custGeom>
                <a:avLst/>
                <a:gdLst>
                  <a:gd name="T0" fmla="*/ 24 w 24"/>
                  <a:gd name="T1" fmla="*/ 1 h 18"/>
                  <a:gd name="T2" fmla="*/ 24 w 24"/>
                  <a:gd name="T3" fmla="*/ 1 h 18"/>
                  <a:gd name="T4" fmla="*/ 24 w 24"/>
                  <a:gd name="T5" fmla="*/ 1 h 18"/>
                  <a:gd name="T6" fmla="*/ 24 w 24"/>
                  <a:gd name="T7" fmla="*/ 1 h 18"/>
                  <a:gd name="T8" fmla="*/ 24 w 24"/>
                  <a:gd name="T9" fmla="*/ 1 h 18"/>
                  <a:gd name="T10" fmla="*/ 24 w 24"/>
                  <a:gd name="T11" fmla="*/ 1 h 18"/>
                  <a:gd name="T12" fmla="*/ 22 w 24"/>
                  <a:gd name="T13" fmla="*/ 1 h 18"/>
                  <a:gd name="T14" fmla="*/ 20 w 24"/>
                  <a:gd name="T15" fmla="*/ 1 h 18"/>
                  <a:gd name="T16" fmla="*/ 15 w 24"/>
                  <a:gd name="T17" fmla="*/ 1 h 18"/>
                  <a:gd name="T18" fmla="*/ 11 w 24"/>
                  <a:gd name="T19" fmla="*/ 1 h 18"/>
                  <a:gd name="T20" fmla="*/ 7 w 24"/>
                  <a:gd name="T21" fmla="*/ 1 h 18"/>
                  <a:gd name="T22" fmla="*/ 2 w 24"/>
                  <a:gd name="T23" fmla="*/ 1 h 18"/>
                  <a:gd name="T24" fmla="*/ 0 w 24"/>
                  <a:gd name="T25" fmla="*/ 1 h 18"/>
                  <a:gd name="T26" fmla="*/ 1 w 24"/>
                  <a:gd name="T27" fmla="*/ 1 h 18"/>
                  <a:gd name="T28" fmla="*/ 2 w 24"/>
                  <a:gd name="T29" fmla="*/ 1 h 18"/>
                  <a:gd name="T30" fmla="*/ 3 w 24"/>
                  <a:gd name="T31" fmla="*/ 1 h 18"/>
                  <a:gd name="T32" fmla="*/ 3 w 24"/>
                  <a:gd name="T33" fmla="*/ 1 h 18"/>
                  <a:gd name="T34" fmla="*/ 8 w 24"/>
                  <a:gd name="T35" fmla="*/ 0 h 18"/>
                  <a:gd name="T36" fmla="*/ 14 w 24"/>
                  <a:gd name="T37" fmla="*/ 0 h 18"/>
                  <a:gd name="T38" fmla="*/ 21 w 24"/>
                  <a:gd name="T39" fmla="*/ 1 h 18"/>
                  <a:gd name="T40" fmla="*/ 24 w 24"/>
                  <a:gd name="T41" fmla="*/ 1 h 1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4"/>
                  <a:gd name="T64" fmla="*/ 0 h 18"/>
                  <a:gd name="T65" fmla="*/ 24 w 24"/>
                  <a:gd name="T66" fmla="*/ 18 h 1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4" h="18">
                    <a:moveTo>
                      <a:pt x="24" y="6"/>
                    </a:moveTo>
                    <a:lnTo>
                      <a:pt x="24" y="7"/>
                    </a:lnTo>
                    <a:lnTo>
                      <a:pt x="24" y="9"/>
                    </a:lnTo>
                    <a:lnTo>
                      <a:pt x="24" y="10"/>
                    </a:lnTo>
                    <a:lnTo>
                      <a:pt x="24" y="13"/>
                    </a:lnTo>
                    <a:lnTo>
                      <a:pt x="22" y="15"/>
                    </a:lnTo>
                    <a:lnTo>
                      <a:pt x="20" y="16"/>
                    </a:lnTo>
                    <a:lnTo>
                      <a:pt x="15" y="18"/>
                    </a:lnTo>
                    <a:lnTo>
                      <a:pt x="11" y="16"/>
                    </a:lnTo>
                    <a:lnTo>
                      <a:pt x="7" y="15"/>
                    </a:lnTo>
                    <a:lnTo>
                      <a:pt x="2" y="12"/>
                    </a:lnTo>
                    <a:lnTo>
                      <a:pt x="0" y="7"/>
                    </a:lnTo>
                    <a:lnTo>
                      <a:pt x="1" y="4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8" y="0"/>
                    </a:lnTo>
                    <a:lnTo>
                      <a:pt x="14" y="0"/>
                    </a:lnTo>
                    <a:lnTo>
                      <a:pt x="21" y="1"/>
                    </a:lnTo>
                    <a:lnTo>
                      <a:pt x="24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59" name="Freeform 51"/>
              <p:cNvSpPr>
                <a:spLocks/>
              </p:cNvSpPr>
              <p:nvPr/>
            </p:nvSpPr>
            <p:spPr bwMode="auto">
              <a:xfrm>
                <a:off x="5340" y="2176"/>
                <a:ext cx="27" cy="10"/>
              </a:xfrm>
              <a:custGeom>
                <a:avLst/>
                <a:gdLst>
                  <a:gd name="T0" fmla="*/ 21 w 27"/>
                  <a:gd name="T1" fmla="*/ 1 h 19"/>
                  <a:gd name="T2" fmla="*/ 24 w 27"/>
                  <a:gd name="T3" fmla="*/ 1 h 19"/>
                  <a:gd name="T4" fmla="*/ 26 w 27"/>
                  <a:gd name="T5" fmla="*/ 1 h 19"/>
                  <a:gd name="T6" fmla="*/ 27 w 27"/>
                  <a:gd name="T7" fmla="*/ 1 h 19"/>
                  <a:gd name="T8" fmla="*/ 26 w 27"/>
                  <a:gd name="T9" fmla="*/ 1 h 19"/>
                  <a:gd name="T10" fmla="*/ 24 w 27"/>
                  <a:gd name="T11" fmla="*/ 1 h 19"/>
                  <a:gd name="T12" fmla="*/ 18 w 27"/>
                  <a:gd name="T13" fmla="*/ 1 h 19"/>
                  <a:gd name="T14" fmla="*/ 12 w 27"/>
                  <a:gd name="T15" fmla="*/ 1 h 19"/>
                  <a:gd name="T16" fmla="*/ 4 w 27"/>
                  <a:gd name="T17" fmla="*/ 1 h 19"/>
                  <a:gd name="T18" fmla="*/ 0 w 27"/>
                  <a:gd name="T19" fmla="*/ 1 h 19"/>
                  <a:gd name="T20" fmla="*/ 1 w 27"/>
                  <a:gd name="T21" fmla="*/ 1 h 19"/>
                  <a:gd name="T22" fmla="*/ 5 w 27"/>
                  <a:gd name="T23" fmla="*/ 1 h 19"/>
                  <a:gd name="T24" fmla="*/ 10 w 27"/>
                  <a:gd name="T25" fmla="*/ 0 h 19"/>
                  <a:gd name="T26" fmla="*/ 11 w 27"/>
                  <a:gd name="T27" fmla="*/ 0 h 19"/>
                  <a:gd name="T28" fmla="*/ 13 w 27"/>
                  <a:gd name="T29" fmla="*/ 0 h 19"/>
                  <a:gd name="T30" fmla="*/ 17 w 27"/>
                  <a:gd name="T31" fmla="*/ 1 h 19"/>
                  <a:gd name="T32" fmla="*/ 21 w 27"/>
                  <a:gd name="T33" fmla="*/ 1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19"/>
                  <a:gd name="T53" fmla="*/ 27 w 27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19">
                    <a:moveTo>
                      <a:pt x="21" y="4"/>
                    </a:moveTo>
                    <a:lnTo>
                      <a:pt x="24" y="6"/>
                    </a:lnTo>
                    <a:lnTo>
                      <a:pt x="26" y="9"/>
                    </a:lnTo>
                    <a:lnTo>
                      <a:pt x="27" y="12"/>
                    </a:lnTo>
                    <a:lnTo>
                      <a:pt x="26" y="15"/>
                    </a:lnTo>
                    <a:lnTo>
                      <a:pt x="24" y="18"/>
                    </a:lnTo>
                    <a:lnTo>
                      <a:pt x="18" y="19"/>
                    </a:lnTo>
                    <a:lnTo>
                      <a:pt x="12" y="19"/>
                    </a:lnTo>
                    <a:lnTo>
                      <a:pt x="4" y="16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5" y="1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1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60" name="Freeform 52"/>
              <p:cNvSpPr>
                <a:spLocks/>
              </p:cNvSpPr>
              <p:nvPr/>
            </p:nvSpPr>
            <p:spPr bwMode="auto">
              <a:xfrm>
                <a:off x="5213" y="3974"/>
                <a:ext cx="99" cy="370"/>
              </a:xfrm>
              <a:custGeom>
                <a:avLst/>
                <a:gdLst>
                  <a:gd name="T0" fmla="*/ 22 w 99"/>
                  <a:gd name="T1" fmla="*/ 0 h 741"/>
                  <a:gd name="T2" fmla="*/ 25 w 99"/>
                  <a:gd name="T3" fmla="*/ 0 h 741"/>
                  <a:gd name="T4" fmla="*/ 34 w 99"/>
                  <a:gd name="T5" fmla="*/ 0 h 741"/>
                  <a:gd name="T6" fmla="*/ 46 w 99"/>
                  <a:gd name="T7" fmla="*/ 0 h 741"/>
                  <a:gd name="T8" fmla="*/ 61 w 99"/>
                  <a:gd name="T9" fmla="*/ 0 h 741"/>
                  <a:gd name="T10" fmla="*/ 75 w 99"/>
                  <a:gd name="T11" fmla="*/ 0 h 741"/>
                  <a:gd name="T12" fmla="*/ 87 w 99"/>
                  <a:gd name="T13" fmla="*/ 0 h 741"/>
                  <a:gd name="T14" fmla="*/ 95 w 99"/>
                  <a:gd name="T15" fmla="*/ 0 h 741"/>
                  <a:gd name="T16" fmla="*/ 99 w 99"/>
                  <a:gd name="T17" fmla="*/ 0 h 741"/>
                  <a:gd name="T18" fmla="*/ 98 w 99"/>
                  <a:gd name="T19" fmla="*/ 0 h 741"/>
                  <a:gd name="T20" fmla="*/ 93 w 99"/>
                  <a:gd name="T21" fmla="*/ 0 h 741"/>
                  <a:gd name="T22" fmla="*/ 88 w 99"/>
                  <a:gd name="T23" fmla="*/ 0 h 741"/>
                  <a:gd name="T24" fmla="*/ 80 w 99"/>
                  <a:gd name="T25" fmla="*/ 0 h 741"/>
                  <a:gd name="T26" fmla="*/ 71 w 99"/>
                  <a:gd name="T27" fmla="*/ 0 h 741"/>
                  <a:gd name="T28" fmla="*/ 61 w 99"/>
                  <a:gd name="T29" fmla="*/ 0 h 741"/>
                  <a:gd name="T30" fmla="*/ 51 w 99"/>
                  <a:gd name="T31" fmla="*/ 0 h 741"/>
                  <a:gd name="T32" fmla="*/ 41 w 99"/>
                  <a:gd name="T33" fmla="*/ 0 h 741"/>
                  <a:gd name="T34" fmla="*/ 27 w 99"/>
                  <a:gd name="T35" fmla="*/ 0 h 741"/>
                  <a:gd name="T36" fmla="*/ 20 w 99"/>
                  <a:gd name="T37" fmla="*/ 0 h 741"/>
                  <a:gd name="T38" fmla="*/ 16 w 99"/>
                  <a:gd name="T39" fmla="*/ 0 h 741"/>
                  <a:gd name="T40" fmla="*/ 16 w 99"/>
                  <a:gd name="T41" fmla="*/ 0 h 741"/>
                  <a:gd name="T42" fmla="*/ 19 w 99"/>
                  <a:gd name="T43" fmla="*/ 0 h 741"/>
                  <a:gd name="T44" fmla="*/ 23 w 99"/>
                  <a:gd name="T45" fmla="*/ 0 h 741"/>
                  <a:gd name="T46" fmla="*/ 31 w 99"/>
                  <a:gd name="T47" fmla="*/ 0 h 741"/>
                  <a:gd name="T48" fmla="*/ 39 w 99"/>
                  <a:gd name="T49" fmla="*/ 0 h 741"/>
                  <a:gd name="T50" fmla="*/ 47 w 99"/>
                  <a:gd name="T51" fmla="*/ 0 h 741"/>
                  <a:gd name="T52" fmla="*/ 54 w 99"/>
                  <a:gd name="T53" fmla="*/ 0 h 741"/>
                  <a:gd name="T54" fmla="*/ 59 w 99"/>
                  <a:gd name="T55" fmla="*/ 0 h 741"/>
                  <a:gd name="T56" fmla="*/ 61 w 99"/>
                  <a:gd name="T57" fmla="*/ 0 h 741"/>
                  <a:gd name="T58" fmla="*/ 56 w 99"/>
                  <a:gd name="T59" fmla="*/ 0 h 741"/>
                  <a:gd name="T60" fmla="*/ 46 w 99"/>
                  <a:gd name="T61" fmla="*/ 0 h 741"/>
                  <a:gd name="T62" fmla="*/ 35 w 99"/>
                  <a:gd name="T63" fmla="*/ 0 h 741"/>
                  <a:gd name="T64" fmla="*/ 25 w 99"/>
                  <a:gd name="T65" fmla="*/ 0 h 741"/>
                  <a:gd name="T66" fmla="*/ 18 w 99"/>
                  <a:gd name="T67" fmla="*/ 0 h 741"/>
                  <a:gd name="T68" fmla="*/ 10 w 99"/>
                  <a:gd name="T69" fmla="*/ 0 h 741"/>
                  <a:gd name="T70" fmla="*/ 5 w 99"/>
                  <a:gd name="T71" fmla="*/ 0 h 741"/>
                  <a:gd name="T72" fmla="*/ 1 w 99"/>
                  <a:gd name="T73" fmla="*/ 0 h 741"/>
                  <a:gd name="T74" fmla="*/ 0 w 99"/>
                  <a:gd name="T75" fmla="*/ 0 h 741"/>
                  <a:gd name="T76" fmla="*/ 0 w 99"/>
                  <a:gd name="T77" fmla="*/ 0 h 741"/>
                  <a:gd name="T78" fmla="*/ 0 w 99"/>
                  <a:gd name="T79" fmla="*/ 0 h 741"/>
                  <a:gd name="T80" fmla="*/ 0 w 99"/>
                  <a:gd name="T81" fmla="*/ 0 h 741"/>
                  <a:gd name="T82" fmla="*/ 2 w 99"/>
                  <a:gd name="T83" fmla="*/ 0 h 741"/>
                  <a:gd name="T84" fmla="*/ 7 w 99"/>
                  <a:gd name="T85" fmla="*/ 0 h 741"/>
                  <a:gd name="T86" fmla="*/ 13 w 99"/>
                  <a:gd name="T87" fmla="*/ 0 h 741"/>
                  <a:gd name="T88" fmla="*/ 24 w 99"/>
                  <a:gd name="T89" fmla="*/ 0 h 741"/>
                  <a:gd name="T90" fmla="*/ 38 w 99"/>
                  <a:gd name="T91" fmla="*/ 0 h 741"/>
                  <a:gd name="T92" fmla="*/ 48 w 99"/>
                  <a:gd name="T93" fmla="*/ 0 h 741"/>
                  <a:gd name="T94" fmla="*/ 56 w 99"/>
                  <a:gd name="T95" fmla="*/ 0 h 741"/>
                  <a:gd name="T96" fmla="*/ 64 w 99"/>
                  <a:gd name="T97" fmla="*/ 0 h 741"/>
                  <a:gd name="T98" fmla="*/ 69 w 99"/>
                  <a:gd name="T99" fmla="*/ 0 h 741"/>
                  <a:gd name="T100" fmla="*/ 74 w 99"/>
                  <a:gd name="T101" fmla="*/ 0 h 741"/>
                  <a:gd name="T102" fmla="*/ 77 w 99"/>
                  <a:gd name="T103" fmla="*/ 0 h 741"/>
                  <a:gd name="T104" fmla="*/ 78 w 99"/>
                  <a:gd name="T105" fmla="*/ 0 h 741"/>
                  <a:gd name="T106" fmla="*/ 79 w 99"/>
                  <a:gd name="T107" fmla="*/ 0 h 741"/>
                  <a:gd name="T108" fmla="*/ 77 w 99"/>
                  <a:gd name="T109" fmla="*/ 0 h 741"/>
                  <a:gd name="T110" fmla="*/ 72 w 99"/>
                  <a:gd name="T111" fmla="*/ 0 h 741"/>
                  <a:gd name="T112" fmla="*/ 63 w 99"/>
                  <a:gd name="T113" fmla="*/ 0 h 741"/>
                  <a:gd name="T114" fmla="*/ 53 w 99"/>
                  <a:gd name="T115" fmla="*/ 0 h 741"/>
                  <a:gd name="T116" fmla="*/ 42 w 99"/>
                  <a:gd name="T117" fmla="*/ 0 h 741"/>
                  <a:gd name="T118" fmla="*/ 33 w 99"/>
                  <a:gd name="T119" fmla="*/ 0 h 741"/>
                  <a:gd name="T120" fmla="*/ 25 w 99"/>
                  <a:gd name="T121" fmla="*/ 0 h 741"/>
                  <a:gd name="T122" fmla="*/ 20 w 99"/>
                  <a:gd name="T123" fmla="*/ 0 h 741"/>
                  <a:gd name="T124" fmla="*/ 22 w 99"/>
                  <a:gd name="T125" fmla="*/ 0 h 74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99"/>
                  <a:gd name="T190" fmla="*/ 0 h 741"/>
                  <a:gd name="T191" fmla="*/ 99 w 99"/>
                  <a:gd name="T192" fmla="*/ 741 h 74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99" h="741">
                    <a:moveTo>
                      <a:pt x="22" y="741"/>
                    </a:moveTo>
                    <a:lnTo>
                      <a:pt x="25" y="738"/>
                    </a:lnTo>
                    <a:lnTo>
                      <a:pt x="34" y="729"/>
                    </a:lnTo>
                    <a:lnTo>
                      <a:pt x="46" y="714"/>
                    </a:lnTo>
                    <a:lnTo>
                      <a:pt x="61" y="693"/>
                    </a:lnTo>
                    <a:lnTo>
                      <a:pt x="75" y="668"/>
                    </a:lnTo>
                    <a:lnTo>
                      <a:pt x="87" y="636"/>
                    </a:lnTo>
                    <a:lnTo>
                      <a:pt x="95" y="602"/>
                    </a:lnTo>
                    <a:lnTo>
                      <a:pt x="99" y="561"/>
                    </a:lnTo>
                    <a:lnTo>
                      <a:pt x="98" y="515"/>
                    </a:lnTo>
                    <a:lnTo>
                      <a:pt x="93" y="474"/>
                    </a:lnTo>
                    <a:lnTo>
                      <a:pt x="88" y="438"/>
                    </a:lnTo>
                    <a:lnTo>
                      <a:pt x="80" y="410"/>
                    </a:lnTo>
                    <a:lnTo>
                      <a:pt x="71" y="384"/>
                    </a:lnTo>
                    <a:lnTo>
                      <a:pt x="61" y="362"/>
                    </a:lnTo>
                    <a:lnTo>
                      <a:pt x="51" y="342"/>
                    </a:lnTo>
                    <a:lnTo>
                      <a:pt x="41" y="326"/>
                    </a:lnTo>
                    <a:lnTo>
                      <a:pt x="27" y="288"/>
                    </a:lnTo>
                    <a:lnTo>
                      <a:pt x="20" y="245"/>
                    </a:lnTo>
                    <a:lnTo>
                      <a:pt x="16" y="197"/>
                    </a:lnTo>
                    <a:lnTo>
                      <a:pt x="16" y="147"/>
                    </a:lnTo>
                    <a:lnTo>
                      <a:pt x="19" y="125"/>
                    </a:lnTo>
                    <a:lnTo>
                      <a:pt x="23" y="102"/>
                    </a:lnTo>
                    <a:lnTo>
                      <a:pt x="31" y="81"/>
                    </a:lnTo>
                    <a:lnTo>
                      <a:pt x="39" y="63"/>
                    </a:lnTo>
                    <a:lnTo>
                      <a:pt x="47" y="48"/>
                    </a:lnTo>
                    <a:lnTo>
                      <a:pt x="54" y="38"/>
                    </a:lnTo>
                    <a:lnTo>
                      <a:pt x="59" y="30"/>
                    </a:lnTo>
                    <a:lnTo>
                      <a:pt x="61" y="27"/>
                    </a:lnTo>
                    <a:lnTo>
                      <a:pt x="56" y="0"/>
                    </a:lnTo>
                    <a:lnTo>
                      <a:pt x="46" y="14"/>
                    </a:lnTo>
                    <a:lnTo>
                      <a:pt x="35" y="30"/>
                    </a:lnTo>
                    <a:lnTo>
                      <a:pt x="25" y="50"/>
                    </a:lnTo>
                    <a:lnTo>
                      <a:pt x="18" y="71"/>
                    </a:lnTo>
                    <a:lnTo>
                      <a:pt x="10" y="92"/>
                    </a:lnTo>
                    <a:lnTo>
                      <a:pt x="5" y="114"/>
                    </a:lnTo>
                    <a:lnTo>
                      <a:pt x="1" y="134"/>
                    </a:lnTo>
                    <a:lnTo>
                      <a:pt x="0" y="152"/>
                    </a:lnTo>
                    <a:lnTo>
                      <a:pt x="0" y="179"/>
                    </a:lnTo>
                    <a:lnTo>
                      <a:pt x="0" y="203"/>
                    </a:lnTo>
                    <a:lnTo>
                      <a:pt x="0" y="228"/>
                    </a:lnTo>
                    <a:lnTo>
                      <a:pt x="2" y="254"/>
                    </a:lnTo>
                    <a:lnTo>
                      <a:pt x="7" y="279"/>
                    </a:lnTo>
                    <a:lnTo>
                      <a:pt x="13" y="306"/>
                    </a:lnTo>
                    <a:lnTo>
                      <a:pt x="24" y="336"/>
                    </a:lnTo>
                    <a:lnTo>
                      <a:pt x="38" y="368"/>
                    </a:lnTo>
                    <a:lnTo>
                      <a:pt x="48" y="389"/>
                    </a:lnTo>
                    <a:lnTo>
                      <a:pt x="56" y="411"/>
                    </a:lnTo>
                    <a:lnTo>
                      <a:pt x="64" y="434"/>
                    </a:lnTo>
                    <a:lnTo>
                      <a:pt x="69" y="456"/>
                    </a:lnTo>
                    <a:lnTo>
                      <a:pt x="74" y="480"/>
                    </a:lnTo>
                    <a:lnTo>
                      <a:pt x="77" y="506"/>
                    </a:lnTo>
                    <a:lnTo>
                      <a:pt x="78" y="534"/>
                    </a:lnTo>
                    <a:lnTo>
                      <a:pt x="79" y="564"/>
                    </a:lnTo>
                    <a:lnTo>
                      <a:pt x="77" y="596"/>
                    </a:lnTo>
                    <a:lnTo>
                      <a:pt x="72" y="624"/>
                    </a:lnTo>
                    <a:lnTo>
                      <a:pt x="63" y="651"/>
                    </a:lnTo>
                    <a:lnTo>
                      <a:pt x="53" y="675"/>
                    </a:lnTo>
                    <a:lnTo>
                      <a:pt x="42" y="695"/>
                    </a:lnTo>
                    <a:lnTo>
                      <a:pt x="33" y="708"/>
                    </a:lnTo>
                    <a:lnTo>
                      <a:pt x="25" y="717"/>
                    </a:lnTo>
                    <a:lnTo>
                      <a:pt x="20" y="720"/>
                    </a:lnTo>
                    <a:lnTo>
                      <a:pt x="22" y="7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61" name="Freeform 53"/>
              <p:cNvSpPr>
                <a:spLocks/>
              </p:cNvSpPr>
              <p:nvPr/>
            </p:nvSpPr>
            <p:spPr bwMode="auto">
              <a:xfrm>
                <a:off x="5153" y="3467"/>
                <a:ext cx="155" cy="657"/>
              </a:xfrm>
              <a:custGeom>
                <a:avLst/>
                <a:gdLst>
                  <a:gd name="T0" fmla="*/ 92 w 155"/>
                  <a:gd name="T1" fmla="*/ 0 h 1315"/>
                  <a:gd name="T2" fmla="*/ 98 w 155"/>
                  <a:gd name="T3" fmla="*/ 0 h 1315"/>
                  <a:gd name="T4" fmla="*/ 108 w 155"/>
                  <a:gd name="T5" fmla="*/ 0 h 1315"/>
                  <a:gd name="T6" fmla="*/ 119 w 155"/>
                  <a:gd name="T7" fmla="*/ 0 h 1315"/>
                  <a:gd name="T8" fmla="*/ 128 w 155"/>
                  <a:gd name="T9" fmla="*/ 0 h 1315"/>
                  <a:gd name="T10" fmla="*/ 137 w 155"/>
                  <a:gd name="T11" fmla="*/ 0 h 1315"/>
                  <a:gd name="T12" fmla="*/ 145 w 155"/>
                  <a:gd name="T13" fmla="*/ 0 h 1315"/>
                  <a:gd name="T14" fmla="*/ 150 w 155"/>
                  <a:gd name="T15" fmla="*/ 0 h 1315"/>
                  <a:gd name="T16" fmla="*/ 154 w 155"/>
                  <a:gd name="T17" fmla="*/ 0 h 1315"/>
                  <a:gd name="T18" fmla="*/ 155 w 155"/>
                  <a:gd name="T19" fmla="*/ 0 h 1315"/>
                  <a:gd name="T20" fmla="*/ 150 w 155"/>
                  <a:gd name="T21" fmla="*/ 0 h 1315"/>
                  <a:gd name="T22" fmla="*/ 135 w 155"/>
                  <a:gd name="T23" fmla="*/ 0 h 1315"/>
                  <a:gd name="T24" fmla="*/ 112 w 155"/>
                  <a:gd name="T25" fmla="*/ 0 h 1315"/>
                  <a:gd name="T26" fmla="*/ 86 w 155"/>
                  <a:gd name="T27" fmla="*/ 0 h 1315"/>
                  <a:gd name="T28" fmla="*/ 60 w 155"/>
                  <a:gd name="T29" fmla="*/ 0 h 1315"/>
                  <a:gd name="T30" fmla="*/ 37 w 155"/>
                  <a:gd name="T31" fmla="*/ 0 h 1315"/>
                  <a:gd name="T32" fmla="*/ 21 w 155"/>
                  <a:gd name="T33" fmla="*/ 0 h 1315"/>
                  <a:gd name="T34" fmla="*/ 15 w 155"/>
                  <a:gd name="T35" fmla="*/ 0 h 1315"/>
                  <a:gd name="T36" fmla="*/ 17 w 155"/>
                  <a:gd name="T37" fmla="*/ 0 h 1315"/>
                  <a:gd name="T38" fmla="*/ 23 w 155"/>
                  <a:gd name="T39" fmla="*/ 0 h 1315"/>
                  <a:gd name="T40" fmla="*/ 33 w 155"/>
                  <a:gd name="T41" fmla="*/ 0 h 1315"/>
                  <a:gd name="T42" fmla="*/ 44 w 155"/>
                  <a:gd name="T43" fmla="*/ 0 h 1315"/>
                  <a:gd name="T44" fmla="*/ 54 w 155"/>
                  <a:gd name="T45" fmla="*/ 0 h 1315"/>
                  <a:gd name="T46" fmla="*/ 63 w 155"/>
                  <a:gd name="T47" fmla="*/ 0 h 1315"/>
                  <a:gd name="T48" fmla="*/ 70 w 155"/>
                  <a:gd name="T49" fmla="*/ 0 h 1315"/>
                  <a:gd name="T50" fmla="*/ 72 w 155"/>
                  <a:gd name="T51" fmla="*/ 0 h 1315"/>
                  <a:gd name="T52" fmla="*/ 69 w 155"/>
                  <a:gd name="T53" fmla="*/ 0 h 1315"/>
                  <a:gd name="T54" fmla="*/ 66 w 155"/>
                  <a:gd name="T55" fmla="*/ 0 h 1315"/>
                  <a:gd name="T56" fmla="*/ 58 w 155"/>
                  <a:gd name="T57" fmla="*/ 0 h 1315"/>
                  <a:gd name="T58" fmla="*/ 47 w 155"/>
                  <a:gd name="T59" fmla="*/ 0 h 1315"/>
                  <a:gd name="T60" fmla="*/ 34 w 155"/>
                  <a:gd name="T61" fmla="*/ 0 h 1315"/>
                  <a:gd name="T62" fmla="*/ 21 w 155"/>
                  <a:gd name="T63" fmla="*/ 0 h 1315"/>
                  <a:gd name="T64" fmla="*/ 10 w 155"/>
                  <a:gd name="T65" fmla="*/ 0 h 1315"/>
                  <a:gd name="T66" fmla="*/ 3 w 155"/>
                  <a:gd name="T67" fmla="*/ 0 h 1315"/>
                  <a:gd name="T68" fmla="*/ 0 w 155"/>
                  <a:gd name="T69" fmla="*/ 0 h 1315"/>
                  <a:gd name="T70" fmla="*/ 5 w 155"/>
                  <a:gd name="T71" fmla="*/ 0 h 1315"/>
                  <a:gd name="T72" fmla="*/ 21 w 155"/>
                  <a:gd name="T73" fmla="*/ 0 h 1315"/>
                  <a:gd name="T74" fmla="*/ 43 w 155"/>
                  <a:gd name="T75" fmla="*/ 0 h 1315"/>
                  <a:gd name="T76" fmla="*/ 68 w 155"/>
                  <a:gd name="T77" fmla="*/ 0 h 1315"/>
                  <a:gd name="T78" fmla="*/ 92 w 155"/>
                  <a:gd name="T79" fmla="*/ 0 h 1315"/>
                  <a:gd name="T80" fmla="*/ 113 w 155"/>
                  <a:gd name="T81" fmla="*/ 0 h 1315"/>
                  <a:gd name="T82" fmla="*/ 129 w 155"/>
                  <a:gd name="T83" fmla="*/ 0 h 1315"/>
                  <a:gd name="T84" fmla="*/ 135 w 155"/>
                  <a:gd name="T85" fmla="*/ 0 h 1315"/>
                  <a:gd name="T86" fmla="*/ 134 w 155"/>
                  <a:gd name="T87" fmla="*/ 0 h 1315"/>
                  <a:gd name="T88" fmla="*/ 132 w 155"/>
                  <a:gd name="T89" fmla="*/ 0 h 1315"/>
                  <a:gd name="T90" fmla="*/ 128 w 155"/>
                  <a:gd name="T91" fmla="*/ 0 h 1315"/>
                  <a:gd name="T92" fmla="*/ 123 w 155"/>
                  <a:gd name="T93" fmla="*/ 0 h 1315"/>
                  <a:gd name="T94" fmla="*/ 118 w 155"/>
                  <a:gd name="T95" fmla="*/ 0 h 1315"/>
                  <a:gd name="T96" fmla="*/ 110 w 155"/>
                  <a:gd name="T97" fmla="*/ 0 h 1315"/>
                  <a:gd name="T98" fmla="*/ 101 w 155"/>
                  <a:gd name="T99" fmla="*/ 0 h 1315"/>
                  <a:gd name="T100" fmla="*/ 92 w 155"/>
                  <a:gd name="T101" fmla="*/ 0 h 131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55"/>
                  <a:gd name="T154" fmla="*/ 0 h 1315"/>
                  <a:gd name="T155" fmla="*/ 155 w 155"/>
                  <a:gd name="T156" fmla="*/ 1315 h 131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55" h="1315">
                    <a:moveTo>
                      <a:pt x="92" y="1292"/>
                    </a:moveTo>
                    <a:lnTo>
                      <a:pt x="98" y="1315"/>
                    </a:lnTo>
                    <a:lnTo>
                      <a:pt x="108" y="1297"/>
                    </a:lnTo>
                    <a:lnTo>
                      <a:pt x="119" y="1273"/>
                    </a:lnTo>
                    <a:lnTo>
                      <a:pt x="128" y="1246"/>
                    </a:lnTo>
                    <a:lnTo>
                      <a:pt x="137" y="1219"/>
                    </a:lnTo>
                    <a:lnTo>
                      <a:pt x="145" y="1192"/>
                    </a:lnTo>
                    <a:lnTo>
                      <a:pt x="150" y="1166"/>
                    </a:lnTo>
                    <a:lnTo>
                      <a:pt x="154" y="1144"/>
                    </a:lnTo>
                    <a:lnTo>
                      <a:pt x="155" y="1127"/>
                    </a:lnTo>
                    <a:lnTo>
                      <a:pt x="150" y="1028"/>
                    </a:lnTo>
                    <a:lnTo>
                      <a:pt x="135" y="937"/>
                    </a:lnTo>
                    <a:lnTo>
                      <a:pt x="112" y="849"/>
                    </a:lnTo>
                    <a:lnTo>
                      <a:pt x="86" y="762"/>
                    </a:lnTo>
                    <a:lnTo>
                      <a:pt x="60" y="670"/>
                    </a:lnTo>
                    <a:lnTo>
                      <a:pt x="37" y="571"/>
                    </a:lnTo>
                    <a:lnTo>
                      <a:pt x="21" y="459"/>
                    </a:lnTo>
                    <a:lnTo>
                      <a:pt x="15" y="330"/>
                    </a:lnTo>
                    <a:lnTo>
                      <a:pt x="17" y="285"/>
                    </a:lnTo>
                    <a:lnTo>
                      <a:pt x="23" y="235"/>
                    </a:lnTo>
                    <a:lnTo>
                      <a:pt x="33" y="188"/>
                    </a:lnTo>
                    <a:lnTo>
                      <a:pt x="44" y="141"/>
                    </a:lnTo>
                    <a:lnTo>
                      <a:pt x="54" y="101"/>
                    </a:lnTo>
                    <a:lnTo>
                      <a:pt x="63" y="68"/>
                    </a:lnTo>
                    <a:lnTo>
                      <a:pt x="70" y="47"/>
                    </a:lnTo>
                    <a:lnTo>
                      <a:pt x="72" y="39"/>
                    </a:lnTo>
                    <a:lnTo>
                      <a:pt x="69" y="0"/>
                    </a:lnTo>
                    <a:lnTo>
                      <a:pt x="66" y="8"/>
                    </a:lnTo>
                    <a:lnTo>
                      <a:pt x="58" y="32"/>
                    </a:lnTo>
                    <a:lnTo>
                      <a:pt x="47" y="66"/>
                    </a:lnTo>
                    <a:lnTo>
                      <a:pt x="34" y="111"/>
                    </a:lnTo>
                    <a:lnTo>
                      <a:pt x="21" y="162"/>
                    </a:lnTo>
                    <a:lnTo>
                      <a:pt x="10" y="218"/>
                    </a:lnTo>
                    <a:lnTo>
                      <a:pt x="3" y="274"/>
                    </a:lnTo>
                    <a:lnTo>
                      <a:pt x="0" y="330"/>
                    </a:lnTo>
                    <a:lnTo>
                      <a:pt x="5" y="454"/>
                    </a:lnTo>
                    <a:lnTo>
                      <a:pt x="21" y="570"/>
                    </a:lnTo>
                    <a:lnTo>
                      <a:pt x="43" y="678"/>
                    </a:lnTo>
                    <a:lnTo>
                      <a:pt x="68" y="777"/>
                    </a:lnTo>
                    <a:lnTo>
                      <a:pt x="92" y="871"/>
                    </a:lnTo>
                    <a:lnTo>
                      <a:pt x="113" y="958"/>
                    </a:lnTo>
                    <a:lnTo>
                      <a:pt x="129" y="1042"/>
                    </a:lnTo>
                    <a:lnTo>
                      <a:pt x="135" y="1121"/>
                    </a:lnTo>
                    <a:lnTo>
                      <a:pt x="134" y="1132"/>
                    </a:lnTo>
                    <a:lnTo>
                      <a:pt x="132" y="1148"/>
                    </a:lnTo>
                    <a:lnTo>
                      <a:pt x="128" y="1168"/>
                    </a:lnTo>
                    <a:lnTo>
                      <a:pt x="123" y="1190"/>
                    </a:lnTo>
                    <a:lnTo>
                      <a:pt x="118" y="1216"/>
                    </a:lnTo>
                    <a:lnTo>
                      <a:pt x="110" y="1243"/>
                    </a:lnTo>
                    <a:lnTo>
                      <a:pt x="101" y="1268"/>
                    </a:lnTo>
                    <a:lnTo>
                      <a:pt x="92" y="12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62" name="Freeform 54"/>
              <p:cNvSpPr>
                <a:spLocks/>
              </p:cNvSpPr>
              <p:nvPr/>
            </p:nvSpPr>
            <p:spPr bwMode="auto">
              <a:xfrm>
                <a:off x="5226" y="3310"/>
                <a:ext cx="132" cy="660"/>
              </a:xfrm>
              <a:custGeom>
                <a:avLst/>
                <a:gdLst>
                  <a:gd name="T0" fmla="*/ 76 w 132"/>
                  <a:gd name="T1" fmla="*/ 1 h 1319"/>
                  <a:gd name="T2" fmla="*/ 80 w 132"/>
                  <a:gd name="T3" fmla="*/ 1 h 1319"/>
                  <a:gd name="T4" fmla="*/ 82 w 132"/>
                  <a:gd name="T5" fmla="*/ 1 h 1319"/>
                  <a:gd name="T6" fmla="*/ 89 w 132"/>
                  <a:gd name="T7" fmla="*/ 1 h 1319"/>
                  <a:gd name="T8" fmla="*/ 97 w 132"/>
                  <a:gd name="T9" fmla="*/ 1 h 1319"/>
                  <a:gd name="T10" fmla="*/ 106 w 132"/>
                  <a:gd name="T11" fmla="*/ 1 h 1319"/>
                  <a:gd name="T12" fmla="*/ 116 w 132"/>
                  <a:gd name="T13" fmla="*/ 1 h 1319"/>
                  <a:gd name="T14" fmla="*/ 125 w 132"/>
                  <a:gd name="T15" fmla="*/ 1 h 1319"/>
                  <a:gd name="T16" fmla="*/ 130 w 132"/>
                  <a:gd name="T17" fmla="*/ 1 h 1319"/>
                  <a:gd name="T18" fmla="*/ 132 w 132"/>
                  <a:gd name="T19" fmla="*/ 1 h 1319"/>
                  <a:gd name="T20" fmla="*/ 127 w 132"/>
                  <a:gd name="T21" fmla="*/ 1 h 1319"/>
                  <a:gd name="T22" fmla="*/ 114 w 132"/>
                  <a:gd name="T23" fmla="*/ 1 h 1319"/>
                  <a:gd name="T24" fmla="*/ 95 w 132"/>
                  <a:gd name="T25" fmla="*/ 1 h 1319"/>
                  <a:gd name="T26" fmla="*/ 75 w 132"/>
                  <a:gd name="T27" fmla="*/ 1 h 1319"/>
                  <a:gd name="T28" fmla="*/ 54 w 132"/>
                  <a:gd name="T29" fmla="*/ 1 h 1319"/>
                  <a:gd name="T30" fmla="*/ 36 w 132"/>
                  <a:gd name="T31" fmla="*/ 1 h 1319"/>
                  <a:gd name="T32" fmla="*/ 23 w 132"/>
                  <a:gd name="T33" fmla="*/ 1 h 1319"/>
                  <a:gd name="T34" fmla="*/ 18 w 132"/>
                  <a:gd name="T35" fmla="*/ 1 h 1319"/>
                  <a:gd name="T36" fmla="*/ 20 w 132"/>
                  <a:gd name="T37" fmla="*/ 1 h 1319"/>
                  <a:gd name="T38" fmla="*/ 25 w 132"/>
                  <a:gd name="T39" fmla="*/ 1 h 1319"/>
                  <a:gd name="T40" fmla="*/ 33 w 132"/>
                  <a:gd name="T41" fmla="*/ 1 h 1319"/>
                  <a:gd name="T42" fmla="*/ 42 w 132"/>
                  <a:gd name="T43" fmla="*/ 1 h 1319"/>
                  <a:gd name="T44" fmla="*/ 53 w 132"/>
                  <a:gd name="T45" fmla="*/ 1 h 1319"/>
                  <a:gd name="T46" fmla="*/ 63 w 132"/>
                  <a:gd name="T47" fmla="*/ 1 h 1319"/>
                  <a:gd name="T48" fmla="*/ 73 w 132"/>
                  <a:gd name="T49" fmla="*/ 1 h 1319"/>
                  <a:gd name="T50" fmla="*/ 80 w 132"/>
                  <a:gd name="T51" fmla="*/ 1 h 1319"/>
                  <a:gd name="T52" fmla="*/ 75 w 132"/>
                  <a:gd name="T53" fmla="*/ 0 h 1319"/>
                  <a:gd name="T54" fmla="*/ 61 w 132"/>
                  <a:gd name="T55" fmla="*/ 1 h 1319"/>
                  <a:gd name="T56" fmla="*/ 48 w 132"/>
                  <a:gd name="T57" fmla="*/ 1 h 1319"/>
                  <a:gd name="T58" fmla="*/ 35 w 132"/>
                  <a:gd name="T59" fmla="*/ 1 h 1319"/>
                  <a:gd name="T60" fmla="*/ 24 w 132"/>
                  <a:gd name="T61" fmla="*/ 1 h 1319"/>
                  <a:gd name="T62" fmla="*/ 14 w 132"/>
                  <a:gd name="T63" fmla="*/ 1 h 1319"/>
                  <a:gd name="T64" fmla="*/ 7 w 132"/>
                  <a:gd name="T65" fmla="*/ 1 h 1319"/>
                  <a:gd name="T66" fmla="*/ 2 w 132"/>
                  <a:gd name="T67" fmla="*/ 1 h 1319"/>
                  <a:gd name="T68" fmla="*/ 0 w 132"/>
                  <a:gd name="T69" fmla="*/ 1 h 1319"/>
                  <a:gd name="T70" fmla="*/ 6 w 132"/>
                  <a:gd name="T71" fmla="*/ 1 h 1319"/>
                  <a:gd name="T72" fmla="*/ 19 w 132"/>
                  <a:gd name="T73" fmla="*/ 1 h 1319"/>
                  <a:gd name="T74" fmla="*/ 37 w 132"/>
                  <a:gd name="T75" fmla="*/ 1 h 1319"/>
                  <a:gd name="T76" fmla="*/ 58 w 132"/>
                  <a:gd name="T77" fmla="*/ 1 h 1319"/>
                  <a:gd name="T78" fmla="*/ 78 w 132"/>
                  <a:gd name="T79" fmla="*/ 1 h 1319"/>
                  <a:gd name="T80" fmla="*/ 97 w 132"/>
                  <a:gd name="T81" fmla="*/ 1 h 1319"/>
                  <a:gd name="T82" fmla="*/ 110 w 132"/>
                  <a:gd name="T83" fmla="*/ 1 h 1319"/>
                  <a:gd name="T84" fmla="*/ 115 w 132"/>
                  <a:gd name="T85" fmla="*/ 1 h 1319"/>
                  <a:gd name="T86" fmla="*/ 114 w 132"/>
                  <a:gd name="T87" fmla="*/ 1 h 1319"/>
                  <a:gd name="T88" fmla="*/ 113 w 132"/>
                  <a:gd name="T89" fmla="*/ 1 h 1319"/>
                  <a:gd name="T90" fmla="*/ 110 w 132"/>
                  <a:gd name="T91" fmla="*/ 1 h 1319"/>
                  <a:gd name="T92" fmla="*/ 105 w 132"/>
                  <a:gd name="T93" fmla="*/ 1 h 1319"/>
                  <a:gd name="T94" fmla="*/ 99 w 132"/>
                  <a:gd name="T95" fmla="*/ 1 h 1319"/>
                  <a:gd name="T96" fmla="*/ 92 w 132"/>
                  <a:gd name="T97" fmla="*/ 1 h 1319"/>
                  <a:gd name="T98" fmla="*/ 85 w 132"/>
                  <a:gd name="T99" fmla="*/ 1 h 1319"/>
                  <a:gd name="T100" fmla="*/ 76 w 132"/>
                  <a:gd name="T101" fmla="*/ 1 h 131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32"/>
                  <a:gd name="T154" fmla="*/ 0 h 1319"/>
                  <a:gd name="T155" fmla="*/ 132 w 132"/>
                  <a:gd name="T156" fmla="*/ 1319 h 131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32" h="1319">
                    <a:moveTo>
                      <a:pt x="76" y="1286"/>
                    </a:moveTo>
                    <a:lnTo>
                      <a:pt x="80" y="1319"/>
                    </a:lnTo>
                    <a:lnTo>
                      <a:pt x="82" y="1314"/>
                    </a:lnTo>
                    <a:lnTo>
                      <a:pt x="89" y="1303"/>
                    </a:lnTo>
                    <a:lnTo>
                      <a:pt x="97" y="1280"/>
                    </a:lnTo>
                    <a:lnTo>
                      <a:pt x="106" y="1250"/>
                    </a:lnTo>
                    <a:lnTo>
                      <a:pt x="116" y="1210"/>
                    </a:lnTo>
                    <a:lnTo>
                      <a:pt x="125" y="1162"/>
                    </a:lnTo>
                    <a:lnTo>
                      <a:pt x="130" y="1102"/>
                    </a:lnTo>
                    <a:lnTo>
                      <a:pt x="132" y="1033"/>
                    </a:lnTo>
                    <a:lnTo>
                      <a:pt x="127" y="935"/>
                    </a:lnTo>
                    <a:lnTo>
                      <a:pt x="114" y="835"/>
                    </a:lnTo>
                    <a:lnTo>
                      <a:pt x="95" y="734"/>
                    </a:lnTo>
                    <a:lnTo>
                      <a:pt x="75" y="634"/>
                    </a:lnTo>
                    <a:lnTo>
                      <a:pt x="54" y="537"/>
                    </a:lnTo>
                    <a:lnTo>
                      <a:pt x="36" y="441"/>
                    </a:lnTo>
                    <a:lnTo>
                      <a:pt x="23" y="349"/>
                    </a:lnTo>
                    <a:lnTo>
                      <a:pt x="18" y="264"/>
                    </a:lnTo>
                    <a:lnTo>
                      <a:pt x="20" y="223"/>
                    </a:lnTo>
                    <a:lnTo>
                      <a:pt x="25" y="184"/>
                    </a:lnTo>
                    <a:lnTo>
                      <a:pt x="33" y="147"/>
                    </a:lnTo>
                    <a:lnTo>
                      <a:pt x="42" y="112"/>
                    </a:lnTo>
                    <a:lnTo>
                      <a:pt x="53" y="84"/>
                    </a:lnTo>
                    <a:lnTo>
                      <a:pt x="63" y="60"/>
                    </a:lnTo>
                    <a:lnTo>
                      <a:pt x="73" y="40"/>
                    </a:lnTo>
                    <a:lnTo>
                      <a:pt x="80" y="30"/>
                    </a:lnTo>
                    <a:lnTo>
                      <a:pt x="75" y="0"/>
                    </a:lnTo>
                    <a:lnTo>
                      <a:pt x="61" y="21"/>
                    </a:lnTo>
                    <a:lnTo>
                      <a:pt x="48" y="51"/>
                    </a:lnTo>
                    <a:lnTo>
                      <a:pt x="35" y="85"/>
                    </a:lnTo>
                    <a:lnTo>
                      <a:pt x="24" y="123"/>
                    </a:lnTo>
                    <a:lnTo>
                      <a:pt x="14" y="162"/>
                    </a:lnTo>
                    <a:lnTo>
                      <a:pt x="7" y="201"/>
                    </a:lnTo>
                    <a:lnTo>
                      <a:pt x="2" y="237"/>
                    </a:lnTo>
                    <a:lnTo>
                      <a:pt x="0" y="267"/>
                    </a:lnTo>
                    <a:lnTo>
                      <a:pt x="6" y="361"/>
                    </a:lnTo>
                    <a:lnTo>
                      <a:pt x="19" y="459"/>
                    </a:lnTo>
                    <a:lnTo>
                      <a:pt x="37" y="557"/>
                    </a:lnTo>
                    <a:lnTo>
                      <a:pt x="58" y="656"/>
                    </a:lnTo>
                    <a:lnTo>
                      <a:pt x="78" y="755"/>
                    </a:lnTo>
                    <a:lnTo>
                      <a:pt x="97" y="851"/>
                    </a:lnTo>
                    <a:lnTo>
                      <a:pt x="110" y="943"/>
                    </a:lnTo>
                    <a:lnTo>
                      <a:pt x="115" y="1031"/>
                    </a:lnTo>
                    <a:lnTo>
                      <a:pt x="114" y="1070"/>
                    </a:lnTo>
                    <a:lnTo>
                      <a:pt x="113" y="1108"/>
                    </a:lnTo>
                    <a:lnTo>
                      <a:pt x="110" y="1144"/>
                    </a:lnTo>
                    <a:lnTo>
                      <a:pt x="105" y="1178"/>
                    </a:lnTo>
                    <a:lnTo>
                      <a:pt x="99" y="1211"/>
                    </a:lnTo>
                    <a:lnTo>
                      <a:pt x="92" y="1240"/>
                    </a:lnTo>
                    <a:lnTo>
                      <a:pt x="85" y="1265"/>
                    </a:lnTo>
                    <a:lnTo>
                      <a:pt x="76" y="128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63" name="Freeform 55"/>
              <p:cNvSpPr>
                <a:spLocks/>
              </p:cNvSpPr>
              <p:nvPr/>
            </p:nvSpPr>
            <p:spPr bwMode="auto">
              <a:xfrm>
                <a:off x="5154" y="4132"/>
                <a:ext cx="75" cy="110"/>
              </a:xfrm>
              <a:custGeom>
                <a:avLst/>
                <a:gdLst>
                  <a:gd name="T0" fmla="*/ 69 w 75"/>
                  <a:gd name="T1" fmla="*/ 0 h 220"/>
                  <a:gd name="T2" fmla="*/ 66 w 75"/>
                  <a:gd name="T3" fmla="*/ 1 h 220"/>
                  <a:gd name="T4" fmla="*/ 58 w 75"/>
                  <a:gd name="T5" fmla="*/ 1 h 220"/>
                  <a:gd name="T6" fmla="*/ 48 w 75"/>
                  <a:gd name="T7" fmla="*/ 1 h 220"/>
                  <a:gd name="T8" fmla="*/ 35 w 75"/>
                  <a:gd name="T9" fmla="*/ 1 h 220"/>
                  <a:gd name="T10" fmla="*/ 23 w 75"/>
                  <a:gd name="T11" fmla="*/ 1 h 220"/>
                  <a:gd name="T12" fmla="*/ 12 w 75"/>
                  <a:gd name="T13" fmla="*/ 1 h 220"/>
                  <a:gd name="T14" fmla="*/ 4 w 75"/>
                  <a:gd name="T15" fmla="*/ 1 h 220"/>
                  <a:gd name="T16" fmla="*/ 0 w 75"/>
                  <a:gd name="T17" fmla="*/ 1 h 220"/>
                  <a:gd name="T18" fmla="*/ 12 w 75"/>
                  <a:gd name="T19" fmla="*/ 1 h 220"/>
                  <a:gd name="T20" fmla="*/ 12 w 75"/>
                  <a:gd name="T21" fmla="*/ 1 h 220"/>
                  <a:gd name="T22" fmla="*/ 18 w 75"/>
                  <a:gd name="T23" fmla="*/ 1 h 220"/>
                  <a:gd name="T24" fmla="*/ 27 w 75"/>
                  <a:gd name="T25" fmla="*/ 1 h 220"/>
                  <a:gd name="T26" fmla="*/ 38 w 75"/>
                  <a:gd name="T27" fmla="*/ 1 h 220"/>
                  <a:gd name="T28" fmla="*/ 49 w 75"/>
                  <a:gd name="T29" fmla="*/ 1 h 220"/>
                  <a:gd name="T30" fmla="*/ 61 w 75"/>
                  <a:gd name="T31" fmla="*/ 1 h 220"/>
                  <a:gd name="T32" fmla="*/ 70 w 75"/>
                  <a:gd name="T33" fmla="*/ 1 h 220"/>
                  <a:gd name="T34" fmla="*/ 75 w 75"/>
                  <a:gd name="T35" fmla="*/ 1 h 220"/>
                  <a:gd name="T36" fmla="*/ 69 w 75"/>
                  <a:gd name="T37" fmla="*/ 0 h 22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5"/>
                  <a:gd name="T58" fmla="*/ 0 h 220"/>
                  <a:gd name="T59" fmla="*/ 75 w 75"/>
                  <a:gd name="T60" fmla="*/ 220 h 22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5" h="220">
                    <a:moveTo>
                      <a:pt x="69" y="0"/>
                    </a:moveTo>
                    <a:lnTo>
                      <a:pt x="66" y="3"/>
                    </a:lnTo>
                    <a:lnTo>
                      <a:pt x="58" y="10"/>
                    </a:lnTo>
                    <a:lnTo>
                      <a:pt x="48" y="27"/>
                    </a:lnTo>
                    <a:lnTo>
                      <a:pt x="35" y="48"/>
                    </a:lnTo>
                    <a:lnTo>
                      <a:pt x="23" y="78"/>
                    </a:lnTo>
                    <a:lnTo>
                      <a:pt x="12" y="117"/>
                    </a:lnTo>
                    <a:lnTo>
                      <a:pt x="4" y="163"/>
                    </a:lnTo>
                    <a:lnTo>
                      <a:pt x="0" y="220"/>
                    </a:lnTo>
                    <a:lnTo>
                      <a:pt x="12" y="211"/>
                    </a:lnTo>
                    <a:lnTo>
                      <a:pt x="12" y="174"/>
                    </a:lnTo>
                    <a:lnTo>
                      <a:pt x="18" y="138"/>
                    </a:lnTo>
                    <a:lnTo>
                      <a:pt x="27" y="105"/>
                    </a:lnTo>
                    <a:lnTo>
                      <a:pt x="38" y="75"/>
                    </a:lnTo>
                    <a:lnTo>
                      <a:pt x="49" y="51"/>
                    </a:lnTo>
                    <a:lnTo>
                      <a:pt x="61" y="33"/>
                    </a:lnTo>
                    <a:lnTo>
                      <a:pt x="70" y="21"/>
                    </a:lnTo>
                    <a:lnTo>
                      <a:pt x="75" y="18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9497" name="Group 56"/>
            <p:cNvGrpSpPr>
              <a:grpSpLocks/>
            </p:cNvGrpSpPr>
            <p:nvPr/>
          </p:nvGrpSpPr>
          <p:grpSpPr bwMode="auto">
            <a:xfrm>
              <a:off x="4224" y="2041"/>
              <a:ext cx="499" cy="2279"/>
              <a:chOff x="5045" y="2065"/>
              <a:chExt cx="499" cy="2279"/>
            </a:xfrm>
          </p:grpSpPr>
          <p:sp>
            <p:nvSpPr>
              <p:cNvPr id="19498" name="Freeform 57"/>
              <p:cNvSpPr>
                <a:spLocks/>
              </p:cNvSpPr>
              <p:nvPr/>
            </p:nvSpPr>
            <p:spPr bwMode="auto">
              <a:xfrm>
                <a:off x="5188" y="3107"/>
                <a:ext cx="143" cy="363"/>
              </a:xfrm>
              <a:custGeom>
                <a:avLst/>
                <a:gdLst>
                  <a:gd name="T0" fmla="*/ 67 w 143"/>
                  <a:gd name="T1" fmla="*/ 0 h 727"/>
                  <a:gd name="T2" fmla="*/ 89 w 143"/>
                  <a:gd name="T3" fmla="*/ 0 h 727"/>
                  <a:gd name="T4" fmla="*/ 118 w 143"/>
                  <a:gd name="T5" fmla="*/ 0 h 727"/>
                  <a:gd name="T6" fmla="*/ 140 w 143"/>
                  <a:gd name="T7" fmla="*/ 0 h 727"/>
                  <a:gd name="T8" fmla="*/ 139 w 143"/>
                  <a:gd name="T9" fmla="*/ 0 h 727"/>
                  <a:gd name="T10" fmla="*/ 116 w 143"/>
                  <a:gd name="T11" fmla="*/ 0 h 727"/>
                  <a:gd name="T12" fmla="*/ 84 w 143"/>
                  <a:gd name="T13" fmla="*/ 0 h 727"/>
                  <a:gd name="T14" fmla="*/ 56 w 143"/>
                  <a:gd name="T15" fmla="*/ 0 h 727"/>
                  <a:gd name="T16" fmla="*/ 40 w 143"/>
                  <a:gd name="T17" fmla="*/ 0 h 727"/>
                  <a:gd name="T18" fmla="*/ 28 w 143"/>
                  <a:gd name="T19" fmla="*/ 0 h 727"/>
                  <a:gd name="T20" fmla="*/ 18 w 143"/>
                  <a:gd name="T21" fmla="*/ 0 h 727"/>
                  <a:gd name="T22" fmla="*/ 12 w 143"/>
                  <a:gd name="T23" fmla="*/ 0 h 727"/>
                  <a:gd name="T24" fmla="*/ 15 w 143"/>
                  <a:gd name="T25" fmla="*/ 0 h 727"/>
                  <a:gd name="T26" fmla="*/ 37 w 143"/>
                  <a:gd name="T27" fmla="*/ 0 h 727"/>
                  <a:gd name="T28" fmla="*/ 40 w 143"/>
                  <a:gd name="T29" fmla="*/ 0 h 727"/>
                  <a:gd name="T30" fmla="*/ 38 w 143"/>
                  <a:gd name="T31" fmla="*/ 0 h 727"/>
                  <a:gd name="T32" fmla="*/ 31 w 143"/>
                  <a:gd name="T33" fmla="*/ 0 h 727"/>
                  <a:gd name="T34" fmla="*/ 18 w 143"/>
                  <a:gd name="T35" fmla="*/ 0 h 727"/>
                  <a:gd name="T36" fmla="*/ 7 w 143"/>
                  <a:gd name="T37" fmla="*/ 0 h 727"/>
                  <a:gd name="T38" fmla="*/ 1 w 143"/>
                  <a:gd name="T39" fmla="*/ 0 h 727"/>
                  <a:gd name="T40" fmla="*/ 1 w 143"/>
                  <a:gd name="T41" fmla="*/ 0 h 727"/>
                  <a:gd name="T42" fmla="*/ 7 w 143"/>
                  <a:gd name="T43" fmla="*/ 0 h 727"/>
                  <a:gd name="T44" fmla="*/ 18 w 143"/>
                  <a:gd name="T45" fmla="*/ 0 h 727"/>
                  <a:gd name="T46" fmla="*/ 37 w 143"/>
                  <a:gd name="T47" fmla="*/ 0 h 727"/>
                  <a:gd name="T48" fmla="*/ 72 w 143"/>
                  <a:gd name="T49" fmla="*/ 0 h 727"/>
                  <a:gd name="T50" fmla="*/ 103 w 143"/>
                  <a:gd name="T51" fmla="*/ 0 h 727"/>
                  <a:gd name="T52" fmla="*/ 119 w 143"/>
                  <a:gd name="T53" fmla="*/ 0 h 727"/>
                  <a:gd name="T54" fmla="*/ 127 w 143"/>
                  <a:gd name="T55" fmla="*/ 0 h 727"/>
                  <a:gd name="T56" fmla="*/ 127 w 143"/>
                  <a:gd name="T57" fmla="*/ 0 h 727"/>
                  <a:gd name="T58" fmla="*/ 111 w 143"/>
                  <a:gd name="T59" fmla="*/ 0 h 727"/>
                  <a:gd name="T60" fmla="*/ 86 w 143"/>
                  <a:gd name="T61" fmla="*/ 0 h 727"/>
                  <a:gd name="T62" fmla="*/ 66 w 143"/>
                  <a:gd name="T63" fmla="*/ 0 h 727"/>
                  <a:gd name="T64" fmla="*/ 64 w 143"/>
                  <a:gd name="T65" fmla="*/ 0 h 72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3"/>
                  <a:gd name="T100" fmla="*/ 0 h 727"/>
                  <a:gd name="T101" fmla="*/ 143 w 143"/>
                  <a:gd name="T102" fmla="*/ 727 h 72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3" h="727">
                    <a:moveTo>
                      <a:pt x="64" y="727"/>
                    </a:moveTo>
                    <a:lnTo>
                      <a:pt x="67" y="721"/>
                    </a:lnTo>
                    <a:lnTo>
                      <a:pt x="77" y="702"/>
                    </a:lnTo>
                    <a:lnTo>
                      <a:pt x="89" y="675"/>
                    </a:lnTo>
                    <a:lnTo>
                      <a:pt x="104" y="639"/>
                    </a:lnTo>
                    <a:lnTo>
                      <a:pt x="118" y="600"/>
                    </a:lnTo>
                    <a:lnTo>
                      <a:pt x="131" y="556"/>
                    </a:lnTo>
                    <a:lnTo>
                      <a:pt x="140" y="513"/>
                    </a:lnTo>
                    <a:lnTo>
                      <a:pt x="143" y="471"/>
                    </a:lnTo>
                    <a:lnTo>
                      <a:pt x="139" y="423"/>
                    </a:lnTo>
                    <a:lnTo>
                      <a:pt x="129" y="379"/>
                    </a:lnTo>
                    <a:lnTo>
                      <a:pt x="116" y="339"/>
                    </a:lnTo>
                    <a:lnTo>
                      <a:pt x="100" y="301"/>
                    </a:lnTo>
                    <a:lnTo>
                      <a:pt x="84" y="270"/>
                    </a:lnTo>
                    <a:lnTo>
                      <a:pt x="68" y="243"/>
                    </a:lnTo>
                    <a:lnTo>
                      <a:pt x="56" y="222"/>
                    </a:lnTo>
                    <a:lnTo>
                      <a:pt x="47" y="207"/>
                    </a:lnTo>
                    <a:lnTo>
                      <a:pt x="40" y="195"/>
                    </a:lnTo>
                    <a:lnTo>
                      <a:pt x="34" y="183"/>
                    </a:lnTo>
                    <a:lnTo>
                      <a:pt x="28" y="170"/>
                    </a:lnTo>
                    <a:lnTo>
                      <a:pt x="23" y="156"/>
                    </a:lnTo>
                    <a:lnTo>
                      <a:pt x="18" y="143"/>
                    </a:lnTo>
                    <a:lnTo>
                      <a:pt x="14" y="128"/>
                    </a:lnTo>
                    <a:lnTo>
                      <a:pt x="12" y="113"/>
                    </a:lnTo>
                    <a:lnTo>
                      <a:pt x="11" y="96"/>
                    </a:lnTo>
                    <a:lnTo>
                      <a:pt x="15" y="65"/>
                    </a:lnTo>
                    <a:lnTo>
                      <a:pt x="26" y="39"/>
                    </a:lnTo>
                    <a:lnTo>
                      <a:pt x="37" y="21"/>
                    </a:lnTo>
                    <a:lnTo>
                      <a:pt x="41" y="15"/>
                    </a:lnTo>
                    <a:lnTo>
                      <a:pt x="40" y="11"/>
                    </a:lnTo>
                    <a:lnTo>
                      <a:pt x="39" y="5"/>
                    </a:lnTo>
                    <a:lnTo>
                      <a:pt x="38" y="2"/>
                    </a:lnTo>
                    <a:lnTo>
                      <a:pt x="38" y="0"/>
                    </a:lnTo>
                    <a:lnTo>
                      <a:pt x="31" y="9"/>
                    </a:lnTo>
                    <a:lnTo>
                      <a:pt x="24" y="20"/>
                    </a:lnTo>
                    <a:lnTo>
                      <a:pt x="18" y="32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4" y="72"/>
                    </a:lnTo>
                    <a:lnTo>
                      <a:pt x="1" y="86"/>
                    </a:lnTo>
                    <a:lnTo>
                      <a:pt x="0" y="98"/>
                    </a:lnTo>
                    <a:lnTo>
                      <a:pt x="1" y="116"/>
                    </a:lnTo>
                    <a:lnTo>
                      <a:pt x="2" y="134"/>
                    </a:lnTo>
                    <a:lnTo>
                      <a:pt x="7" y="150"/>
                    </a:lnTo>
                    <a:lnTo>
                      <a:pt x="11" y="167"/>
                    </a:lnTo>
                    <a:lnTo>
                      <a:pt x="18" y="185"/>
                    </a:lnTo>
                    <a:lnTo>
                      <a:pt x="26" y="202"/>
                    </a:lnTo>
                    <a:lnTo>
                      <a:pt x="37" y="222"/>
                    </a:lnTo>
                    <a:lnTo>
                      <a:pt x="49" y="241"/>
                    </a:lnTo>
                    <a:lnTo>
                      <a:pt x="72" y="280"/>
                    </a:lnTo>
                    <a:lnTo>
                      <a:pt x="90" y="315"/>
                    </a:lnTo>
                    <a:lnTo>
                      <a:pt x="103" y="348"/>
                    </a:lnTo>
                    <a:lnTo>
                      <a:pt x="113" y="376"/>
                    </a:lnTo>
                    <a:lnTo>
                      <a:pt x="119" y="403"/>
                    </a:lnTo>
                    <a:lnTo>
                      <a:pt x="124" y="427"/>
                    </a:lnTo>
                    <a:lnTo>
                      <a:pt x="127" y="450"/>
                    </a:lnTo>
                    <a:lnTo>
                      <a:pt x="128" y="471"/>
                    </a:lnTo>
                    <a:lnTo>
                      <a:pt x="127" y="504"/>
                    </a:lnTo>
                    <a:lnTo>
                      <a:pt x="120" y="538"/>
                    </a:lnTo>
                    <a:lnTo>
                      <a:pt x="111" y="576"/>
                    </a:lnTo>
                    <a:lnTo>
                      <a:pt x="99" y="610"/>
                    </a:lnTo>
                    <a:lnTo>
                      <a:pt x="86" y="640"/>
                    </a:lnTo>
                    <a:lnTo>
                      <a:pt x="75" y="666"/>
                    </a:lnTo>
                    <a:lnTo>
                      <a:pt x="66" y="682"/>
                    </a:lnTo>
                    <a:lnTo>
                      <a:pt x="61" y="688"/>
                    </a:lnTo>
                    <a:lnTo>
                      <a:pt x="64" y="7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99" name="Freeform 58"/>
              <p:cNvSpPr>
                <a:spLocks/>
              </p:cNvSpPr>
              <p:nvPr/>
            </p:nvSpPr>
            <p:spPr bwMode="auto">
              <a:xfrm>
                <a:off x="5205" y="2888"/>
                <a:ext cx="133" cy="420"/>
              </a:xfrm>
              <a:custGeom>
                <a:avLst/>
                <a:gdLst>
                  <a:gd name="T0" fmla="*/ 116 w 133"/>
                  <a:gd name="T1" fmla="*/ 1 h 839"/>
                  <a:gd name="T2" fmla="*/ 118 w 133"/>
                  <a:gd name="T3" fmla="*/ 1 h 839"/>
                  <a:gd name="T4" fmla="*/ 121 w 133"/>
                  <a:gd name="T5" fmla="*/ 1 h 839"/>
                  <a:gd name="T6" fmla="*/ 124 w 133"/>
                  <a:gd name="T7" fmla="*/ 1 h 839"/>
                  <a:gd name="T8" fmla="*/ 125 w 133"/>
                  <a:gd name="T9" fmla="*/ 1 h 839"/>
                  <a:gd name="T10" fmla="*/ 126 w 133"/>
                  <a:gd name="T11" fmla="*/ 1 h 839"/>
                  <a:gd name="T12" fmla="*/ 129 w 133"/>
                  <a:gd name="T13" fmla="*/ 1 h 839"/>
                  <a:gd name="T14" fmla="*/ 132 w 133"/>
                  <a:gd name="T15" fmla="*/ 1 h 839"/>
                  <a:gd name="T16" fmla="*/ 133 w 133"/>
                  <a:gd name="T17" fmla="*/ 1 h 839"/>
                  <a:gd name="T18" fmla="*/ 127 w 133"/>
                  <a:gd name="T19" fmla="*/ 1 h 839"/>
                  <a:gd name="T20" fmla="*/ 113 w 133"/>
                  <a:gd name="T21" fmla="*/ 1 h 839"/>
                  <a:gd name="T22" fmla="*/ 94 w 133"/>
                  <a:gd name="T23" fmla="*/ 1 h 839"/>
                  <a:gd name="T24" fmla="*/ 72 w 133"/>
                  <a:gd name="T25" fmla="*/ 1 h 839"/>
                  <a:gd name="T26" fmla="*/ 49 w 133"/>
                  <a:gd name="T27" fmla="*/ 1 h 839"/>
                  <a:gd name="T28" fmla="*/ 30 w 133"/>
                  <a:gd name="T29" fmla="*/ 1 h 839"/>
                  <a:gd name="T30" fmla="*/ 16 w 133"/>
                  <a:gd name="T31" fmla="*/ 1 h 839"/>
                  <a:gd name="T32" fmla="*/ 10 w 133"/>
                  <a:gd name="T33" fmla="*/ 1 h 839"/>
                  <a:gd name="T34" fmla="*/ 15 w 133"/>
                  <a:gd name="T35" fmla="*/ 1 h 839"/>
                  <a:gd name="T36" fmla="*/ 26 w 133"/>
                  <a:gd name="T37" fmla="*/ 1 h 839"/>
                  <a:gd name="T38" fmla="*/ 36 w 133"/>
                  <a:gd name="T39" fmla="*/ 1 h 839"/>
                  <a:gd name="T40" fmla="*/ 41 w 133"/>
                  <a:gd name="T41" fmla="*/ 1 h 839"/>
                  <a:gd name="T42" fmla="*/ 41 w 133"/>
                  <a:gd name="T43" fmla="*/ 1 h 839"/>
                  <a:gd name="T44" fmla="*/ 42 w 133"/>
                  <a:gd name="T45" fmla="*/ 1 h 839"/>
                  <a:gd name="T46" fmla="*/ 41 w 133"/>
                  <a:gd name="T47" fmla="*/ 1 h 839"/>
                  <a:gd name="T48" fmla="*/ 36 w 133"/>
                  <a:gd name="T49" fmla="*/ 0 h 839"/>
                  <a:gd name="T50" fmla="*/ 35 w 133"/>
                  <a:gd name="T51" fmla="*/ 1 h 839"/>
                  <a:gd name="T52" fmla="*/ 31 w 133"/>
                  <a:gd name="T53" fmla="*/ 1 h 839"/>
                  <a:gd name="T54" fmla="*/ 24 w 133"/>
                  <a:gd name="T55" fmla="*/ 1 h 839"/>
                  <a:gd name="T56" fmla="*/ 18 w 133"/>
                  <a:gd name="T57" fmla="*/ 1 h 839"/>
                  <a:gd name="T58" fmla="*/ 11 w 133"/>
                  <a:gd name="T59" fmla="*/ 1 h 839"/>
                  <a:gd name="T60" fmla="*/ 5 w 133"/>
                  <a:gd name="T61" fmla="*/ 1 h 839"/>
                  <a:gd name="T62" fmla="*/ 1 w 133"/>
                  <a:gd name="T63" fmla="*/ 1 h 839"/>
                  <a:gd name="T64" fmla="*/ 0 w 133"/>
                  <a:gd name="T65" fmla="*/ 1 h 839"/>
                  <a:gd name="T66" fmla="*/ 5 w 133"/>
                  <a:gd name="T67" fmla="*/ 1 h 839"/>
                  <a:gd name="T68" fmla="*/ 18 w 133"/>
                  <a:gd name="T69" fmla="*/ 1 h 839"/>
                  <a:gd name="T70" fmla="*/ 36 w 133"/>
                  <a:gd name="T71" fmla="*/ 1 h 839"/>
                  <a:gd name="T72" fmla="*/ 58 w 133"/>
                  <a:gd name="T73" fmla="*/ 1 h 839"/>
                  <a:gd name="T74" fmla="*/ 80 w 133"/>
                  <a:gd name="T75" fmla="*/ 1 h 839"/>
                  <a:gd name="T76" fmla="*/ 98 w 133"/>
                  <a:gd name="T77" fmla="*/ 1 h 839"/>
                  <a:gd name="T78" fmla="*/ 111 w 133"/>
                  <a:gd name="T79" fmla="*/ 1 h 839"/>
                  <a:gd name="T80" fmla="*/ 116 w 133"/>
                  <a:gd name="T81" fmla="*/ 1 h 839"/>
                  <a:gd name="T82" fmla="*/ 116 w 133"/>
                  <a:gd name="T83" fmla="*/ 1 h 839"/>
                  <a:gd name="T84" fmla="*/ 116 w 133"/>
                  <a:gd name="T85" fmla="*/ 1 h 839"/>
                  <a:gd name="T86" fmla="*/ 116 w 133"/>
                  <a:gd name="T87" fmla="*/ 1 h 839"/>
                  <a:gd name="T88" fmla="*/ 116 w 133"/>
                  <a:gd name="T89" fmla="*/ 1 h 83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33"/>
                  <a:gd name="T136" fmla="*/ 0 h 839"/>
                  <a:gd name="T137" fmla="*/ 133 w 133"/>
                  <a:gd name="T138" fmla="*/ 839 h 83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33" h="839">
                    <a:moveTo>
                      <a:pt x="116" y="802"/>
                    </a:moveTo>
                    <a:lnTo>
                      <a:pt x="118" y="806"/>
                    </a:lnTo>
                    <a:lnTo>
                      <a:pt x="121" y="818"/>
                    </a:lnTo>
                    <a:lnTo>
                      <a:pt x="124" y="832"/>
                    </a:lnTo>
                    <a:lnTo>
                      <a:pt x="125" y="839"/>
                    </a:lnTo>
                    <a:lnTo>
                      <a:pt x="126" y="832"/>
                    </a:lnTo>
                    <a:lnTo>
                      <a:pt x="129" y="812"/>
                    </a:lnTo>
                    <a:lnTo>
                      <a:pt x="132" y="788"/>
                    </a:lnTo>
                    <a:lnTo>
                      <a:pt x="133" y="763"/>
                    </a:lnTo>
                    <a:lnTo>
                      <a:pt x="127" y="694"/>
                    </a:lnTo>
                    <a:lnTo>
                      <a:pt x="113" y="634"/>
                    </a:lnTo>
                    <a:lnTo>
                      <a:pt x="94" y="576"/>
                    </a:lnTo>
                    <a:lnTo>
                      <a:pt x="72" y="519"/>
                    </a:lnTo>
                    <a:lnTo>
                      <a:pt x="49" y="460"/>
                    </a:lnTo>
                    <a:lnTo>
                      <a:pt x="30" y="394"/>
                    </a:lnTo>
                    <a:lnTo>
                      <a:pt x="16" y="319"/>
                    </a:lnTo>
                    <a:lnTo>
                      <a:pt x="10" y="231"/>
                    </a:lnTo>
                    <a:lnTo>
                      <a:pt x="15" y="166"/>
                    </a:lnTo>
                    <a:lnTo>
                      <a:pt x="26" y="103"/>
                    </a:lnTo>
                    <a:lnTo>
                      <a:pt x="36" y="54"/>
                    </a:lnTo>
                    <a:lnTo>
                      <a:pt x="41" y="34"/>
                    </a:lnTo>
                    <a:lnTo>
                      <a:pt x="41" y="28"/>
                    </a:lnTo>
                    <a:lnTo>
                      <a:pt x="42" y="16"/>
                    </a:lnTo>
                    <a:lnTo>
                      <a:pt x="41" y="6"/>
                    </a:lnTo>
                    <a:lnTo>
                      <a:pt x="36" y="0"/>
                    </a:lnTo>
                    <a:lnTo>
                      <a:pt x="35" y="6"/>
                    </a:lnTo>
                    <a:lnTo>
                      <a:pt x="31" y="22"/>
                    </a:lnTo>
                    <a:lnTo>
                      <a:pt x="24" y="46"/>
                    </a:lnTo>
                    <a:lnTo>
                      <a:pt x="18" y="78"/>
                    </a:lnTo>
                    <a:lnTo>
                      <a:pt x="11" y="114"/>
                    </a:lnTo>
                    <a:lnTo>
                      <a:pt x="5" y="153"/>
                    </a:lnTo>
                    <a:lnTo>
                      <a:pt x="1" y="192"/>
                    </a:lnTo>
                    <a:lnTo>
                      <a:pt x="0" y="231"/>
                    </a:lnTo>
                    <a:lnTo>
                      <a:pt x="5" y="316"/>
                    </a:lnTo>
                    <a:lnTo>
                      <a:pt x="18" y="391"/>
                    </a:lnTo>
                    <a:lnTo>
                      <a:pt x="36" y="460"/>
                    </a:lnTo>
                    <a:lnTo>
                      <a:pt x="58" y="523"/>
                    </a:lnTo>
                    <a:lnTo>
                      <a:pt x="80" y="582"/>
                    </a:lnTo>
                    <a:lnTo>
                      <a:pt x="98" y="637"/>
                    </a:lnTo>
                    <a:lnTo>
                      <a:pt x="111" y="691"/>
                    </a:lnTo>
                    <a:lnTo>
                      <a:pt x="116" y="745"/>
                    </a:lnTo>
                    <a:lnTo>
                      <a:pt x="116" y="760"/>
                    </a:lnTo>
                    <a:lnTo>
                      <a:pt x="116" y="778"/>
                    </a:lnTo>
                    <a:lnTo>
                      <a:pt x="116" y="794"/>
                    </a:lnTo>
                    <a:lnTo>
                      <a:pt x="116" y="8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00" name="Freeform 59"/>
              <p:cNvSpPr>
                <a:spLocks/>
              </p:cNvSpPr>
              <p:nvPr/>
            </p:nvSpPr>
            <p:spPr bwMode="auto">
              <a:xfrm>
                <a:off x="5159" y="2528"/>
                <a:ext cx="128" cy="573"/>
              </a:xfrm>
              <a:custGeom>
                <a:avLst/>
                <a:gdLst>
                  <a:gd name="T0" fmla="*/ 91 w 128"/>
                  <a:gd name="T1" fmla="*/ 1 h 1145"/>
                  <a:gd name="T2" fmla="*/ 96 w 128"/>
                  <a:gd name="T3" fmla="*/ 1 h 1145"/>
                  <a:gd name="T4" fmla="*/ 109 w 128"/>
                  <a:gd name="T5" fmla="*/ 1 h 1145"/>
                  <a:gd name="T6" fmla="*/ 122 w 128"/>
                  <a:gd name="T7" fmla="*/ 1 h 1145"/>
                  <a:gd name="T8" fmla="*/ 128 w 128"/>
                  <a:gd name="T9" fmla="*/ 1 h 1145"/>
                  <a:gd name="T10" fmla="*/ 115 w 128"/>
                  <a:gd name="T11" fmla="*/ 1 h 1145"/>
                  <a:gd name="T12" fmla="*/ 85 w 128"/>
                  <a:gd name="T13" fmla="*/ 1 h 1145"/>
                  <a:gd name="T14" fmla="*/ 55 w 128"/>
                  <a:gd name="T15" fmla="*/ 1 h 1145"/>
                  <a:gd name="T16" fmla="*/ 41 w 128"/>
                  <a:gd name="T17" fmla="*/ 1 h 1145"/>
                  <a:gd name="T18" fmla="*/ 51 w 128"/>
                  <a:gd name="T19" fmla="*/ 1 h 1145"/>
                  <a:gd name="T20" fmla="*/ 61 w 128"/>
                  <a:gd name="T21" fmla="*/ 1 h 1145"/>
                  <a:gd name="T22" fmla="*/ 76 w 128"/>
                  <a:gd name="T23" fmla="*/ 1 h 1145"/>
                  <a:gd name="T24" fmla="*/ 90 w 128"/>
                  <a:gd name="T25" fmla="*/ 1 h 1145"/>
                  <a:gd name="T26" fmla="*/ 92 w 128"/>
                  <a:gd name="T27" fmla="*/ 1 h 1145"/>
                  <a:gd name="T28" fmla="*/ 100 w 128"/>
                  <a:gd name="T29" fmla="*/ 1 h 1145"/>
                  <a:gd name="T30" fmla="*/ 112 w 128"/>
                  <a:gd name="T31" fmla="*/ 1 h 1145"/>
                  <a:gd name="T32" fmla="*/ 113 w 128"/>
                  <a:gd name="T33" fmla="*/ 1 h 1145"/>
                  <a:gd name="T34" fmla="*/ 120 w 128"/>
                  <a:gd name="T35" fmla="*/ 1 h 1145"/>
                  <a:gd name="T36" fmla="*/ 127 w 128"/>
                  <a:gd name="T37" fmla="*/ 1 h 1145"/>
                  <a:gd name="T38" fmla="*/ 117 w 128"/>
                  <a:gd name="T39" fmla="*/ 1 h 1145"/>
                  <a:gd name="T40" fmla="*/ 101 w 128"/>
                  <a:gd name="T41" fmla="*/ 1 h 1145"/>
                  <a:gd name="T42" fmla="*/ 94 w 128"/>
                  <a:gd name="T43" fmla="*/ 1 h 1145"/>
                  <a:gd name="T44" fmla="*/ 97 w 128"/>
                  <a:gd name="T45" fmla="*/ 1 h 1145"/>
                  <a:gd name="T46" fmla="*/ 101 w 128"/>
                  <a:gd name="T47" fmla="*/ 1 h 1145"/>
                  <a:gd name="T48" fmla="*/ 100 w 128"/>
                  <a:gd name="T49" fmla="*/ 0 h 1145"/>
                  <a:gd name="T50" fmla="*/ 93 w 128"/>
                  <a:gd name="T51" fmla="*/ 1 h 1145"/>
                  <a:gd name="T52" fmla="*/ 81 w 128"/>
                  <a:gd name="T53" fmla="*/ 1 h 1145"/>
                  <a:gd name="T54" fmla="*/ 72 w 128"/>
                  <a:gd name="T55" fmla="*/ 1 h 1145"/>
                  <a:gd name="T56" fmla="*/ 62 w 128"/>
                  <a:gd name="T57" fmla="*/ 1 h 1145"/>
                  <a:gd name="T58" fmla="*/ 54 w 128"/>
                  <a:gd name="T59" fmla="*/ 1 h 1145"/>
                  <a:gd name="T60" fmla="*/ 44 w 128"/>
                  <a:gd name="T61" fmla="*/ 1 h 1145"/>
                  <a:gd name="T62" fmla="*/ 35 w 128"/>
                  <a:gd name="T63" fmla="*/ 1 h 1145"/>
                  <a:gd name="T64" fmla="*/ 28 w 128"/>
                  <a:gd name="T65" fmla="*/ 0 h 1145"/>
                  <a:gd name="T66" fmla="*/ 11 w 128"/>
                  <a:gd name="T67" fmla="*/ 1 h 1145"/>
                  <a:gd name="T68" fmla="*/ 0 w 128"/>
                  <a:gd name="T69" fmla="*/ 1 h 1145"/>
                  <a:gd name="T70" fmla="*/ 8 w 128"/>
                  <a:gd name="T71" fmla="*/ 1 h 1145"/>
                  <a:gd name="T72" fmla="*/ 15 w 128"/>
                  <a:gd name="T73" fmla="*/ 1 h 1145"/>
                  <a:gd name="T74" fmla="*/ 16 w 128"/>
                  <a:gd name="T75" fmla="*/ 1 h 1145"/>
                  <a:gd name="T76" fmla="*/ 16 w 128"/>
                  <a:gd name="T77" fmla="*/ 1 h 1145"/>
                  <a:gd name="T78" fmla="*/ 13 w 128"/>
                  <a:gd name="T79" fmla="*/ 1 h 1145"/>
                  <a:gd name="T80" fmla="*/ 18 w 128"/>
                  <a:gd name="T81" fmla="*/ 1 h 1145"/>
                  <a:gd name="T82" fmla="*/ 29 w 128"/>
                  <a:gd name="T83" fmla="*/ 1 h 1145"/>
                  <a:gd name="T84" fmla="*/ 40 w 128"/>
                  <a:gd name="T85" fmla="*/ 1 h 1145"/>
                  <a:gd name="T86" fmla="*/ 50 w 128"/>
                  <a:gd name="T87" fmla="*/ 1 h 1145"/>
                  <a:gd name="T88" fmla="*/ 53 w 128"/>
                  <a:gd name="T89" fmla="*/ 1 h 1145"/>
                  <a:gd name="T90" fmla="*/ 49 w 128"/>
                  <a:gd name="T91" fmla="*/ 1 h 1145"/>
                  <a:gd name="T92" fmla="*/ 44 w 128"/>
                  <a:gd name="T93" fmla="*/ 1 h 1145"/>
                  <a:gd name="T94" fmla="*/ 47 w 128"/>
                  <a:gd name="T95" fmla="*/ 1 h 1145"/>
                  <a:gd name="T96" fmla="*/ 47 w 128"/>
                  <a:gd name="T97" fmla="*/ 1 h 1145"/>
                  <a:gd name="T98" fmla="*/ 39 w 128"/>
                  <a:gd name="T99" fmla="*/ 1 h 1145"/>
                  <a:gd name="T100" fmla="*/ 34 w 128"/>
                  <a:gd name="T101" fmla="*/ 1 h 1145"/>
                  <a:gd name="T102" fmla="*/ 47 w 128"/>
                  <a:gd name="T103" fmla="*/ 1 h 1145"/>
                  <a:gd name="T104" fmla="*/ 77 w 128"/>
                  <a:gd name="T105" fmla="*/ 1 h 1145"/>
                  <a:gd name="T106" fmla="*/ 106 w 128"/>
                  <a:gd name="T107" fmla="*/ 1 h 1145"/>
                  <a:gd name="T108" fmla="*/ 119 w 128"/>
                  <a:gd name="T109" fmla="*/ 1 h 1145"/>
                  <a:gd name="T110" fmla="*/ 110 w 128"/>
                  <a:gd name="T111" fmla="*/ 1 h 1145"/>
                  <a:gd name="T112" fmla="*/ 88 w 128"/>
                  <a:gd name="T113" fmla="*/ 1 h 114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28"/>
                  <a:gd name="T172" fmla="*/ 0 h 1145"/>
                  <a:gd name="T173" fmla="*/ 128 w 128"/>
                  <a:gd name="T174" fmla="*/ 1145 h 114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28" h="1145">
                    <a:moveTo>
                      <a:pt x="88" y="1129"/>
                    </a:moveTo>
                    <a:lnTo>
                      <a:pt x="91" y="1145"/>
                    </a:lnTo>
                    <a:lnTo>
                      <a:pt x="92" y="1142"/>
                    </a:lnTo>
                    <a:lnTo>
                      <a:pt x="96" y="1133"/>
                    </a:lnTo>
                    <a:lnTo>
                      <a:pt x="103" y="1118"/>
                    </a:lnTo>
                    <a:lnTo>
                      <a:pt x="109" y="1096"/>
                    </a:lnTo>
                    <a:lnTo>
                      <a:pt x="116" y="1069"/>
                    </a:lnTo>
                    <a:lnTo>
                      <a:pt x="122" y="1034"/>
                    </a:lnTo>
                    <a:lnTo>
                      <a:pt x="127" y="992"/>
                    </a:lnTo>
                    <a:lnTo>
                      <a:pt x="128" y="944"/>
                    </a:lnTo>
                    <a:lnTo>
                      <a:pt x="125" y="872"/>
                    </a:lnTo>
                    <a:lnTo>
                      <a:pt x="115" y="791"/>
                    </a:lnTo>
                    <a:lnTo>
                      <a:pt x="101" y="704"/>
                    </a:lnTo>
                    <a:lnTo>
                      <a:pt x="85" y="616"/>
                    </a:lnTo>
                    <a:lnTo>
                      <a:pt x="68" y="529"/>
                    </a:lnTo>
                    <a:lnTo>
                      <a:pt x="55" y="447"/>
                    </a:lnTo>
                    <a:lnTo>
                      <a:pt x="44" y="370"/>
                    </a:lnTo>
                    <a:lnTo>
                      <a:pt x="41" y="306"/>
                    </a:lnTo>
                    <a:lnTo>
                      <a:pt x="44" y="250"/>
                    </a:lnTo>
                    <a:lnTo>
                      <a:pt x="51" y="199"/>
                    </a:lnTo>
                    <a:lnTo>
                      <a:pt x="57" y="163"/>
                    </a:lnTo>
                    <a:lnTo>
                      <a:pt x="61" y="150"/>
                    </a:lnTo>
                    <a:lnTo>
                      <a:pt x="65" y="147"/>
                    </a:lnTo>
                    <a:lnTo>
                      <a:pt x="76" y="136"/>
                    </a:lnTo>
                    <a:lnTo>
                      <a:pt x="86" y="120"/>
                    </a:lnTo>
                    <a:lnTo>
                      <a:pt x="90" y="97"/>
                    </a:lnTo>
                    <a:lnTo>
                      <a:pt x="91" y="88"/>
                    </a:lnTo>
                    <a:lnTo>
                      <a:pt x="92" y="82"/>
                    </a:lnTo>
                    <a:lnTo>
                      <a:pt x="95" y="78"/>
                    </a:lnTo>
                    <a:lnTo>
                      <a:pt x="100" y="76"/>
                    </a:lnTo>
                    <a:lnTo>
                      <a:pt x="106" y="79"/>
                    </a:lnTo>
                    <a:lnTo>
                      <a:pt x="112" y="87"/>
                    </a:lnTo>
                    <a:lnTo>
                      <a:pt x="114" y="99"/>
                    </a:lnTo>
                    <a:lnTo>
                      <a:pt x="113" y="115"/>
                    </a:lnTo>
                    <a:lnTo>
                      <a:pt x="115" y="115"/>
                    </a:lnTo>
                    <a:lnTo>
                      <a:pt x="120" y="111"/>
                    </a:lnTo>
                    <a:lnTo>
                      <a:pt x="125" y="103"/>
                    </a:lnTo>
                    <a:lnTo>
                      <a:pt x="127" y="90"/>
                    </a:lnTo>
                    <a:lnTo>
                      <a:pt x="125" y="73"/>
                    </a:lnTo>
                    <a:lnTo>
                      <a:pt x="117" y="61"/>
                    </a:lnTo>
                    <a:lnTo>
                      <a:pt x="109" y="54"/>
                    </a:lnTo>
                    <a:lnTo>
                      <a:pt x="101" y="51"/>
                    </a:lnTo>
                    <a:lnTo>
                      <a:pt x="96" y="48"/>
                    </a:lnTo>
                    <a:lnTo>
                      <a:pt x="94" y="42"/>
                    </a:lnTo>
                    <a:lnTo>
                      <a:pt x="95" y="36"/>
                    </a:lnTo>
                    <a:lnTo>
                      <a:pt x="97" y="31"/>
                    </a:lnTo>
                    <a:lnTo>
                      <a:pt x="100" y="25"/>
                    </a:lnTo>
                    <a:lnTo>
                      <a:pt x="101" y="15"/>
                    </a:lnTo>
                    <a:lnTo>
                      <a:pt x="100" y="4"/>
                    </a:lnTo>
                    <a:lnTo>
                      <a:pt x="100" y="0"/>
                    </a:lnTo>
                    <a:lnTo>
                      <a:pt x="97" y="0"/>
                    </a:lnTo>
                    <a:lnTo>
                      <a:pt x="93" y="3"/>
                    </a:lnTo>
                    <a:lnTo>
                      <a:pt x="87" y="7"/>
                    </a:lnTo>
                    <a:lnTo>
                      <a:pt x="81" y="16"/>
                    </a:lnTo>
                    <a:lnTo>
                      <a:pt x="76" y="25"/>
                    </a:lnTo>
                    <a:lnTo>
                      <a:pt x="72" y="30"/>
                    </a:lnTo>
                    <a:lnTo>
                      <a:pt x="67" y="28"/>
                    </a:lnTo>
                    <a:lnTo>
                      <a:pt x="62" y="21"/>
                    </a:lnTo>
                    <a:lnTo>
                      <a:pt x="59" y="15"/>
                    </a:lnTo>
                    <a:lnTo>
                      <a:pt x="54" y="10"/>
                    </a:lnTo>
                    <a:lnTo>
                      <a:pt x="50" y="7"/>
                    </a:lnTo>
                    <a:lnTo>
                      <a:pt x="44" y="4"/>
                    </a:lnTo>
                    <a:lnTo>
                      <a:pt x="40" y="3"/>
                    </a:lnTo>
                    <a:lnTo>
                      <a:pt x="35" y="1"/>
                    </a:lnTo>
                    <a:lnTo>
                      <a:pt x="31" y="0"/>
                    </a:lnTo>
                    <a:lnTo>
                      <a:pt x="28" y="0"/>
                    </a:lnTo>
                    <a:lnTo>
                      <a:pt x="21" y="1"/>
                    </a:lnTo>
                    <a:lnTo>
                      <a:pt x="11" y="7"/>
                    </a:lnTo>
                    <a:lnTo>
                      <a:pt x="3" y="18"/>
                    </a:lnTo>
                    <a:lnTo>
                      <a:pt x="0" y="33"/>
                    </a:lnTo>
                    <a:lnTo>
                      <a:pt x="2" y="43"/>
                    </a:lnTo>
                    <a:lnTo>
                      <a:pt x="8" y="46"/>
                    </a:lnTo>
                    <a:lnTo>
                      <a:pt x="13" y="46"/>
                    </a:lnTo>
                    <a:lnTo>
                      <a:pt x="15" y="45"/>
                    </a:lnTo>
                    <a:lnTo>
                      <a:pt x="15" y="43"/>
                    </a:lnTo>
                    <a:lnTo>
                      <a:pt x="16" y="42"/>
                    </a:lnTo>
                    <a:lnTo>
                      <a:pt x="16" y="39"/>
                    </a:lnTo>
                    <a:lnTo>
                      <a:pt x="16" y="36"/>
                    </a:lnTo>
                    <a:lnTo>
                      <a:pt x="15" y="31"/>
                    </a:lnTo>
                    <a:lnTo>
                      <a:pt x="13" y="24"/>
                    </a:lnTo>
                    <a:lnTo>
                      <a:pt x="13" y="19"/>
                    </a:lnTo>
                    <a:lnTo>
                      <a:pt x="18" y="16"/>
                    </a:lnTo>
                    <a:lnTo>
                      <a:pt x="24" y="18"/>
                    </a:lnTo>
                    <a:lnTo>
                      <a:pt x="29" y="19"/>
                    </a:lnTo>
                    <a:lnTo>
                      <a:pt x="35" y="24"/>
                    </a:lnTo>
                    <a:lnTo>
                      <a:pt x="40" y="28"/>
                    </a:lnTo>
                    <a:lnTo>
                      <a:pt x="46" y="34"/>
                    </a:lnTo>
                    <a:lnTo>
                      <a:pt x="50" y="40"/>
                    </a:lnTo>
                    <a:lnTo>
                      <a:pt x="52" y="46"/>
                    </a:lnTo>
                    <a:lnTo>
                      <a:pt x="53" y="54"/>
                    </a:lnTo>
                    <a:lnTo>
                      <a:pt x="52" y="64"/>
                    </a:lnTo>
                    <a:lnTo>
                      <a:pt x="49" y="73"/>
                    </a:lnTo>
                    <a:lnTo>
                      <a:pt x="46" y="85"/>
                    </a:lnTo>
                    <a:lnTo>
                      <a:pt x="44" y="103"/>
                    </a:lnTo>
                    <a:lnTo>
                      <a:pt x="46" y="121"/>
                    </a:lnTo>
                    <a:lnTo>
                      <a:pt x="47" y="133"/>
                    </a:lnTo>
                    <a:lnTo>
                      <a:pt x="48" y="142"/>
                    </a:lnTo>
                    <a:lnTo>
                      <a:pt x="47" y="156"/>
                    </a:lnTo>
                    <a:lnTo>
                      <a:pt x="43" y="181"/>
                    </a:lnTo>
                    <a:lnTo>
                      <a:pt x="39" y="219"/>
                    </a:lnTo>
                    <a:lnTo>
                      <a:pt x="36" y="264"/>
                    </a:lnTo>
                    <a:lnTo>
                      <a:pt x="34" y="306"/>
                    </a:lnTo>
                    <a:lnTo>
                      <a:pt x="37" y="376"/>
                    </a:lnTo>
                    <a:lnTo>
                      <a:pt x="47" y="456"/>
                    </a:lnTo>
                    <a:lnTo>
                      <a:pt x="61" y="541"/>
                    </a:lnTo>
                    <a:lnTo>
                      <a:pt x="77" y="629"/>
                    </a:lnTo>
                    <a:lnTo>
                      <a:pt x="92" y="718"/>
                    </a:lnTo>
                    <a:lnTo>
                      <a:pt x="106" y="802"/>
                    </a:lnTo>
                    <a:lnTo>
                      <a:pt x="116" y="878"/>
                    </a:lnTo>
                    <a:lnTo>
                      <a:pt x="119" y="944"/>
                    </a:lnTo>
                    <a:lnTo>
                      <a:pt x="117" y="1000"/>
                    </a:lnTo>
                    <a:lnTo>
                      <a:pt x="110" y="1052"/>
                    </a:lnTo>
                    <a:lnTo>
                      <a:pt x="101" y="1097"/>
                    </a:lnTo>
                    <a:lnTo>
                      <a:pt x="88" y="11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01" name="Freeform 60"/>
              <p:cNvSpPr>
                <a:spLocks/>
              </p:cNvSpPr>
              <p:nvPr/>
            </p:nvSpPr>
            <p:spPr bwMode="auto">
              <a:xfrm>
                <a:off x="5262" y="2558"/>
                <a:ext cx="68" cy="317"/>
              </a:xfrm>
              <a:custGeom>
                <a:avLst/>
                <a:gdLst>
                  <a:gd name="T0" fmla="*/ 0 w 68"/>
                  <a:gd name="T1" fmla="*/ 1 h 634"/>
                  <a:gd name="T2" fmla="*/ 5 w 68"/>
                  <a:gd name="T3" fmla="*/ 1 h 634"/>
                  <a:gd name="T4" fmla="*/ 7 w 68"/>
                  <a:gd name="T5" fmla="*/ 1 h 634"/>
                  <a:gd name="T6" fmla="*/ 15 w 68"/>
                  <a:gd name="T7" fmla="*/ 1 h 634"/>
                  <a:gd name="T8" fmla="*/ 25 w 68"/>
                  <a:gd name="T9" fmla="*/ 1 h 634"/>
                  <a:gd name="T10" fmla="*/ 37 w 68"/>
                  <a:gd name="T11" fmla="*/ 1 h 634"/>
                  <a:gd name="T12" fmla="*/ 49 w 68"/>
                  <a:gd name="T13" fmla="*/ 1 h 634"/>
                  <a:gd name="T14" fmla="*/ 58 w 68"/>
                  <a:gd name="T15" fmla="*/ 1 h 634"/>
                  <a:gd name="T16" fmla="*/ 66 w 68"/>
                  <a:gd name="T17" fmla="*/ 1 h 634"/>
                  <a:gd name="T18" fmla="*/ 68 w 68"/>
                  <a:gd name="T19" fmla="*/ 1 h 634"/>
                  <a:gd name="T20" fmla="*/ 67 w 68"/>
                  <a:gd name="T21" fmla="*/ 1 h 634"/>
                  <a:gd name="T22" fmla="*/ 66 w 68"/>
                  <a:gd name="T23" fmla="*/ 1 h 634"/>
                  <a:gd name="T24" fmla="*/ 64 w 68"/>
                  <a:gd name="T25" fmla="*/ 1 h 634"/>
                  <a:gd name="T26" fmla="*/ 63 w 68"/>
                  <a:gd name="T27" fmla="*/ 0 h 634"/>
                  <a:gd name="T28" fmla="*/ 55 w 68"/>
                  <a:gd name="T29" fmla="*/ 1 h 634"/>
                  <a:gd name="T30" fmla="*/ 56 w 68"/>
                  <a:gd name="T31" fmla="*/ 1 h 634"/>
                  <a:gd name="T32" fmla="*/ 58 w 68"/>
                  <a:gd name="T33" fmla="*/ 1 h 634"/>
                  <a:gd name="T34" fmla="*/ 61 w 68"/>
                  <a:gd name="T35" fmla="*/ 1 h 634"/>
                  <a:gd name="T36" fmla="*/ 62 w 68"/>
                  <a:gd name="T37" fmla="*/ 1 h 634"/>
                  <a:gd name="T38" fmla="*/ 59 w 68"/>
                  <a:gd name="T39" fmla="*/ 1 h 634"/>
                  <a:gd name="T40" fmla="*/ 52 w 68"/>
                  <a:gd name="T41" fmla="*/ 1 h 634"/>
                  <a:gd name="T42" fmla="*/ 42 w 68"/>
                  <a:gd name="T43" fmla="*/ 1 h 634"/>
                  <a:gd name="T44" fmla="*/ 31 w 68"/>
                  <a:gd name="T45" fmla="*/ 1 h 634"/>
                  <a:gd name="T46" fmla="*/ 19 w 68"/>
                  <a:gd name="T47" fmla="*/ 1 h 634"/>
                  <a:gd name="T48" fmla="*/ 10 w 68"/>
                  <a:gd name="T49" fmla="*/ 1 h 634"/>
                  <a:gd name="T50" fmla="*/ 2 w 68"/>
                  <a:gd name="T51" fmla="*/ 1 h 634"/>
                  <a:gd name="T52" fmla="*/ 0 w 68"/>
                  <a:gd name="T53" fmla="*/ 1 h 63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8"/>
                  <a:gd name="T82" fmla="*/ 0 h 634"/>
                  <a:gd name="T83" fmla="*/ 68 w 68"/>
                  <a:gd name="T84" fmla="*/ 634 h 63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8" h="634">
                    <a:moveTo>
                      <a:pt x="0" y="602"/>
                    </a:moveTo>
                    <a:lnTo>
                      <a:pt x="5" y="634"/>
                    </a:lnTo>
                    <a:lnTo>
                      <a:pt x="7" y="619"/>
                    </a:lnTo>
                    <a:lnTo>
                      <a:pt x="15" y="578"/>
                    </a:lnTo>
                    <a:lnTo>
                      <a:pt x="25" y="517"/>
                    </a:lnTo>
                    <a:lnTo>
                      <a:pt x="37" y="439"/>
                    </a:lnTo>
                    <a:lnTo>
                      <a:pt x="49" y="352"/>
                    </a:lnTo>
                    <a:lnTo>
                      <a:pt x="58" y="259"/>
                    </a:lnTo>
                    <a:lnTo>
                      <a:pt x="66" y="166"/>
                    </a:lnTo>
                    <a:lnTo>
                      <a:pt x="68" y="79"/>
                    </a:lnTo>
                    <a:lnTo>
                      <a:pt x="67" y="40"/>
                    </a:lnTo>
                    <a:lnTo>
                      <a:pt x="66" y="15"/>
                    </a:lnTo>
                    <a:lnTo>
                      <a:pt x="64" y="3"/>
                    </a:lnTo>
                    <a:lnTo>
                      <a:pt x="63" y="0"/>
                    </a:lnTo>
                    <a:lnTo>
                      <a:pt x="55" y="3"/>
                    </a:lnTo>
                    <a:lnTo>
                      <a:pt x="56" y="9"/>
                    </a:lnTo>
                    <a:lnTo>
                      <a:pt x="58" y="25"/>
                    </a:lnTo>
                    <a:lnTo>
                      <a:pt x="61" y="49"/>
                    </a:lnTo>
                    <a:lnTo>
                      <a:pt x="62" y="79"/>
                    </a:lnTo>
                    <a:lnTo>
                      <a:pt x="59" y="160"/>
                    </a:lnTo>
                    <a:lnTo>
                      <a:pt x="52" y="247"/>
                    </a:lnTo>
                    <a:lnTo>
                      <a:pt x="42" y="334"/>
                    </a:lnTo>
                    <a:lnTo>
                      <a:pt x="31" y="417"/>
                    </a:lnTo>
                    <a:lnTo>
                      <a:pt x="19" y="490"/>
                    </a:lnTo>
                    <a:lnTo>
                      <a:pt x="10" y="550"/>
                    </a:lnTo>
                    <a:lnTo>
                      <a:pt x="2" y="589"/>
                    </a:lnTo>
                    <a:lnTo>
                      <a:pt x="0" y="6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02" name="Freeform 61"/>
              <p:cNvSpPr>
                <a:spLocks/>
              </p:cNvSpPr>
              <p:nvPr/>
            </p:nvSpPr>
            <p:spPr bwMode="auto">
              <a:xfrm>
                <a:off x="5177" y="2277"/>
                <a:ext cx="226" cy="163"/>
              </a:xfrm>
              <a:custGeom>
                <a:avLst/>
                <a:gdLst>
                  <a:gd name="T0" fmla="*/ 137 w 226"/>
                  <a:gd name="T1" fmla="*/ 0 h 327"/>
                  <a:gd name="T2" fmla="*/ 120 w 226"/>
                  <a:gd name="T3" fmla="*/ 0 h 327"/>
                  <a:gd name="T4" fmla="*/ 104 w 226"/>
                  <a:gd name="T5" fmla="*/ 0 h 327"/>
                  <a:gd name="T6" fmla="*/ 99 w 226"/>
                  <a:gd name="T7" fmla="*/ 0 h 327"/>
                  <a:gd name="T8" fmla="*/ 92 w 226"/>
                  <a:gd name="T9" fmla="*/ 0 h 327"/>
                  <a:gd name="T10" fmla="*/ 78 w 226"/>
                  <a:gd name="T11" fmla="*/ 0 h 327"/>
                  <a:gd name="T12" fmla="*/ 67 w 226"/>
                  <a:gd name="T13" fmla="*/ 0 h 327"/>
                  <a:gd name="T14" fmla="*/ 57 w 226"/>
                  <a:gd name="T15" fmla="*/ 0 h 327"/>
                  <a:gd name="T16" fmla="*/ 47 w 226"/>
                  <a:gd name="T17" fmla="*/ 0 h 327"/>
                  <a:gd name="T18" fmla="*/ 36 w 226"/>
                  <a:gd name="T19" fmla="*/ 0 h 327"/>
                  <a:gd name="T20" fmla="*/ 21 w 226"/>
                  <a:gd name="T21" fmla="*/ 0 h 327"/>
                  <a:gd name="T22" fmla="*/ 9 w 226"/>
                  <a:gd name="T23" fmla="*/ 0 h 327"/>
                  <a:gd name="T24" fmla="*/ 2 w 226"/>
                  <a:gd name="T25" fmla="*/ 0 h 327"/>
                  <a:gd name="T26" fmla="*/ 3 w 226"/>
                  <a:gd name="T27" fmla="*/ 0 h 327"/>
                  <a:gd name="T28" fmla="*/ 19 w 226"/>
                  <a:gd name="T29" fmla="*/ 0 h 327"/>
                  <a:gd name="T30" fmla="*/ 24 w 226"/>
                  <a:gd name="T31" fmla="*/ 0 h 327"/>
                  <a:gd name="T32" fmla="*/ 19 w 226"/>
                  <a:gd name="T33" fmla="*/ 0 h 327"/>
                  <a:gd name="T34" fmla="*/ 11 w 226"/>
                  <a:gd name="T35" fmla="*/ 0 h 327"/>
                  <a:gd name="T36" fmla="*/ 11 w 226"/>
                  <a:gd name="T37" fmla="*/ 0 h 327"/>
                  <a:gd name="T38" fmla="*/ 18 w 226"/>
                  <a:gd name="T39" fmla="*/ 0 h 327"/>
                  <a:gd name="T40" fmla="*/ 30 w 226"/>
                  <a:gd name="T41" fmla="*/ 0 h 327"/>
                  <a:gd name="T42" fmla="*/ 42 w 226"/>
                  <a:gd name="T43" fmla="*/ 0 h 327"/>
                  <a:gd name="T44" fmla="*/ 52 w 226"/>
                  <a:gd name="T45" fmla="*/ 0 h 327"/>
                  <a:gd name="T46" fmla="*/ 61 w 226"/>
                  <a:gd name="T47" fmla="*/ 0 h 327"/>
                  <a:gd name="T48" fmla="*/ 69 w 226"/>
                  <a:gd name="T49" fmla="*/ 0 h 327"/>
                  <a:gd name="T50" fmla="*/ 75 w 226"/>
                  <a:gd name="T51" fmla="*/ 0 h 327"/>
                  <a:gd name="T52" fmla="*/ 85 w 226"/>
                  <a:gd name="T53" fmla="*/ 0 h 327"/>
                  <a:gd name="T54" fmla="*/ 94 w 226"/>
                  <a:gd name="T55" fmla="*/ 0 h 327"/>
                  <a:gd name="T56" fmla="*/ 94 w 226"/>
                  <a:gd name="T57" fmla="*/ 0 h 327"/>
                  <a:gd name="T58" fmla="*/ 90 w 226"/>
                  <a:gd name="T59" fmla="*/ 0 h 327"/>
                  <a:gd name="T60" fmla="*/ 89 w 226"/>
                  <a:gd name="T61" fmla="*/ 0 h 327"/>
                  <a:gd name="T62" fmla="*/ 94 w 226"/>
                  <a:gd name="T63" fmla="*/ 0 h 327"/>
                  <a:gd name="T64" fmla="*/ 102 w 226"/>
                  <a:gd name="T65" fmla="*/ 0 h 327"/>
                  <a:gd name="T66" fmla="*/ 114 w 226"/>
                  <a:gd name="T67" fmla="*/ 0 h 327"/>
                  <a:gd name="T68" fmla="*/ 128 w 226"/>
                  <a:gd name="T69" fmla="*/ 0 h 327"/>
                  <a:gd name="T70" fmla="*/ 130 w 226"/>
                  <a:gd name="T71" fmla="*/ 0 h 327"/>
                  <a:gd name="T72" fmla="*/ 138 w 226"/>
                  <a:gd name="T73" fmla="*/ 0 h 327"/>
                  <a:gd name="T74" fmla="*/ 139 w 226"/>
                  <a:gd name="T75" fmla="*/ 0 h 327"/>
                  <a:gd name="T76" fmla="*/ 140 w 226"/>
                  <a:gd name="T77" fmla="*/ 0 h 327"/>
                  <a:gd name="T78" fmla="*/ 136 w 226"/>
                  <a:gd name="T79" fmla="*/ 0 h 327"/>
                  <a:gd name="T80" fmla="*/ 134 w 226"/>
                  <a:gd name="T81" fmla="*/ 0 h 327"/>
                  <a:gd name="T82" fmla="*/ 148 w 226"/>
                  <a:gd name="T83" fmla="*/ 0 h 327"/>
                  <a:gd name="T84" fmla="*/ 156 w 226"/>
                  <a:gd name="T85" fmla="*/ 0 h 327"/>
                  <a:gd name="T86" fmla="*/ 147 w 226"/>
                  <a:gd name="T87" fmla="*/ 0 h 327"/>
                  <a:gd name="T88" fmla="*/ 146 w 226"/>
                  <a:gd name="T89" fmla="*/ 0 h 327"/>
                  <a:gd name="T90" fmla="*/ 163 w 226"/>
                  <a:gd name="T91" fmla="*/ 0 h 327"/>
                  <a:gd name="T92" fmla="*/ 175 w 226"/>
                  <a:gd name="T93" fmla="*/ 0 h 327"/>
                  <a:gd name="T94" fmla="*/ 186 w 226"/>
                  <a:gd name="T95" fmla="*/ 0 h 327"/>
                  <a:gd name="T96" fmla="*/ 196 w 226"/>
                  <a:gd name="T97" fmla="*/ 0 h 327"/>
                  <a:gd name="T98" fmla="*/ 209 w 226"/>
                  <a:gd name="T99" fmla="*/ 0 h 327"/>
                  <a:gd name="T100" fmla="*/ 207 w 226"/>
                  <a:gd name="T101" fmla="*/ 0 h 327"/>
                  <a:gd name="T102" fmla="*/ 217 w 226"/>
                  <a:gd name="T103" fmla="*/ 0 h 327"/>
                  <a:gd name="T104" fmla="*/ 226 w 226"/>
                  <a:gd name="T105" fmla="*/ 0 h 327"/>
                  <a:gd name="T106" fmla="*/ 221 w 226"/>
                  <a:gd name="T107" fmla="*/ 0 h 327"/>
                  <a:gd name="T108" fmla="*/ 216 w 226"/>
                  <a:gd name="T109" fmla="*/ 0 h 327"/>
                  <a:gd name="T110" fmla="*/ 208 w 226"/>
                  <a:gd name="T111" fmla="*/ 0 h 327"/>
                  <a:gd name="T112" fmla="*/ 195 w 226"/>
                  <a:gd name="T113" fmla="*/ 0 h 327"/>
                  <a:gd name="T114" fmla="*/ 180 w 226"/>
                  <a:gd name="T115" fmla="*/ 0 h 327"/>
                  <a:gd name="T116" fmla="*/ 166 w 226"/>
                  <a:gd name="T117" fmla="*/ 0 h 327"/>
                  <a:gd name="T118" fmla="*/ 152 w 226"/>
                  <a:gd name="T119" fmla="*/ 0 h 327"/>
                  <a:gd name="T120" fmla="*/ 140 w 226"/>
                  <a:gd name="T121" fmla="*/ 0 h 32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26"/>
                  <a:gd name="T184" fmla="*/ 0 h 327"/>
                  <a:gd name="T185" fmla="*/ 226 w 226"/>
                  <a:gd name="T186" fmla="*/ 327 h 32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26" h="327">
                    <a:moveTo>
                      <a:pt x="140" y="4"/>
                    </a:moveTo>
                    <a:lnTo>
                      <a:pt x="137" y="7"/>
                    </a:lnTo>
                    <a:lnTo>
                      <a:pt x="129" y="15"/>
                    </a:lnTo>
                    <a:lnTo>
                      <a:pt x="120" y="22"/>
                    </a:lnTo>
                    <a:lnTo>
                      <a:pt x="111" y="25"/>
                    </a:lnTo>
                    <a:lnTo>
                      <a:pt x="104" y="24"/>
                    </a:lnTo>
                    <a:lnTo>
                      <a:pt x="101" y="21"/>
                    </a:lnTo>
                    <a:lnTo>
                      <a:pt x="99" y="18"/>
                    </a:lnTo>
                    <a:lnTo>
                      <a:pt x="97" y="15"/>
                    </a:lnTo>
                    <a:lnTo>
                      <a:pt x="92" y="12"/>
                    </a:lnTo>
                    <a:lnTo>
                      <a:pt x="86" y="10"/>
                    </a:lnTo>
                    <a:lnTo>
                      <a:pt x="78" y="9"/>
                    </a:lnTo>
                    <a:lnTo>
                      <a:pt x="71" y="10"/>
                    </a:lnTo>
                    <a:lnTo>
                      <a:pt x="67" y="12"/>
                    </a:lnTo>
                    <a:lnTo>
                      <a:pt x="61" y="13"/>
                    </a:lnTo>
                    <a:lnTo>
                      <a:pt x="57" y="13"/>
                    </a:lnTo>
                    <a:lnTo>
                      <a:pt x="51" y="13"/>
                    </a:lnTo>
                    <a:lnTo>
                      <a:pt x="47" y="15"/>
                    </a:lnTo>
                    <a:lnTo>
                      <a:pt x="42" y="16"/>
                    </a:lnTo>
                    <a:lnTo>
                      <a:pt x="36" y="19"/>
                    </a:lnTo>
                    <a:lnTo>
                      <a:pt x="31" y="22"/>
                    </a:lnTo>
                    <a:lnTo>
                      <a:pt x="21" y="31"/>
                    </a:lnTo>
                    <a:lnTo>
                      <a:pt x="15" y="39"/>
                    </a:lnTo>
                    <a:lnTo>
                      <a:pt x="9" y="51"/>
                    </a:lnTo>
                    <a:lnTo>
                      <a:pt x="4" y="69"/>
                    </a:lnTo>
                    <a:lnTo>
                      <a:pt x="2" y="75"/>
                    </a:lnTo>
                    <a:lnTo>
                      <a:pt x="0" y="87"/>
                    </a:lnTo>
                    <a:lnTo>
                      <a:pt x="3" y="100"/>
                    </a:lnTo>
                    <a:lnTo>
                      <a:pt x="13" y="106"/>
                    </a:lnTo>
                    <a:lnTo>
                      <a:pt x="19" y="105"/>
                    </a:lnTo>
                    <a:lnTo>
                      <a:pt x="22" y="100"/>
                    </a:lnTo>
                    <a:lnTo>
                      <a:pt x="24" y="96"/>
                    </a:lnTo>
                    <a:lnTo>
                      <a:pt x="25" y="94"/>
                    </a:lnTo>
                    <a:lnTo>
                      <a:pt x="19" y="93"/>
                    </a:lnTo>
                    <a:lnTo>
                      <a:pt x="15" y="88"/>
                    </a:lnTo>
                    <a:lnTo>
                      <a:pt x="11" y="81"/>
                    </a:lnTo>
                    <a:lnTo>
                      <a:pt x="10" y="72"/>
                    </a:lnTo>
                    <a:lnTo>
                      <a:pt x="11" y="67"/>
                    </a:lnTo>
                    <a:lnTo>
                      <a:pt x="13" y="63"/>
                    </a:lnTo>
                    <a:lnTo>
                      <a:pt x="18" y="58"/>
                    </a:lnTo>
                    <a:lnTo>
                      <a:pt x="23" y="55"/>
                    </a:lnTo>
                    <a:lnTo>
                      <a:pt x="30" y="52"/>
                    </a:lnTo>
                    <a:lnTo>
                      <a:pt x="35" y="51"/>
                    </a:lnTo>
                    <a:lnTo>
                      <a:pt x="42" y="48"/>
                    </a:lnTo>
                    <a:lnTo>
                      <a:pt x="47" y="45"/>
                    </a:lnTo>
                    <a:lnTo>
                      <a:pt x="52" y="42"/>
                    </a:lnTo>
                    <a:lnTo>
                      <a:pt x="57" y="37"/>
                    </a:lnTo>
                    <a:lnTo>
                      <a:pt x="61" y="33"/>
                    </a:lnTo>
                    <a:lnTo>
                      <a:pt x="64" y="28"/>
                    </a:lnTo>
                    <a:lnTo>
                      <a:pt x="69" y="24"/>
                    </a:lnTo>
                    <a:lnTo>
                      <a:pt x="72" y="19"/>
                    </a:lnTo>
                    <a:lnTo>
                      <a:pt x="75" y="18"/>
                    </a:lnTo>
                    <a:lnTo>
                      <a:pt x="79" y="16"/>
                    </a:lnTo>
                    <a:lnTo>
                      <a:pt x="85" y="16"/>
                    </a:lnTo>
                    <a:lnTo>
                      <a:pt x="89" y="19"/>
                    </a:lnTo>
                    <a:lnTo>
                      <a:pt x="94" y="25"/>
                    </a:lnTo>
                    <a:lnTo>
                      <a:pt x="95" y="36"/>
                    </a:lnTo>
                    <a:lnTo>
                      <a:pt x="94" y="48"/>
                    </a:lnTo>
                    <a:lnTo>
                      <a:pt x="92" y="63"/>
                    </a:lnTo>
                    <a:lnTo>
                      <a:pt x="90" y="78"/>
                    </a:lnTo>
                    <a:lnTo>
                      <a:pt x="89" y="94"/>
                    </a:lnTo>
                    <a:lnTo>
                      <a:pt x="89" y="105"/>
                    </a:lnTo>
                    <a:lnTo>
                      <a:pt x="91" y="117"/>
                    </a:lnTo>
                    <a:lnTo>
                      <a:pt x="94" y="130"/>
                    </a:lnTo>
                    <a:lnTo>
                      <a:pt x="98" y="144"/>
                    </a:lnTo>
                    <a:lnTo>
                      <a:pt x="102" y="160"/>
                    </a:lnTo>
                    <a:lnTo>
                      <a:pt x="108" y="177"/>
                    </a:lnTo>
                    <a:lnTo>
                      <a:pt x="114" y="192"/>
                    </a:lnTo>
                    <a:lnTo>
                      <a:pt x="122" y="208"/>
                    </a:lnTo>
                    <a:lnTo>
                      <a:pt x="128" y="231"/>
                    </a:lnTo>
                    <a:lnTo>
                      <a:pt x="130" y="262"/>
                    </a:lnTo>
                    <a:lnTo>
                      <a:pt x="130" y="295"/>
                    </a:lnTo>
                    <a:lnTo>
                      <a:pt x="129" y="318"/>
                    </a:lnTo>
                    <a:lnTo>
                      <a:pt x="138" y="327"/>
                    </a:lnTo>
                    <a:lnTo>
                      <a:pt x="138" y="324"/>
                    </a:lnTo>
                    <a:lnTo>
                      <a:pt x="139" y="315"/>
                    </a:lnTo>
                    <a:lnTo>
                      <a:pt x="140" y="303"/>
                    </a:lnTo>
                    <a:lnTo>
                      <a:pt x="140" y="291"/>
                    </a:lnTo>
                    <a:lnTo>
                      <a:pt x="138" y="273"/>
                    </a:lnTo>
                    <a:lnTo>
                      <a:pt x="136" y="249"/>
                    </a:lnTo>
                    <a:lnTo>
                      <a:pt x="134" y="223"/>
                    </a:lnTo>
                    <a:lnTo>
                      <a:pt x="134" y="205"/>
                    </a:lnTo>
                    <a:lnTo>
                      <a:pt x="139" y="187"/>
                    </a:lnTo>
                    <a:lnTo>
                      <a:pt x="148" y="159"/>
                    </a:lnTo>
                    <a:lnTo>
                      <a:pt x="154" y="127"/>
                    </a:lnTo>
                    <a:lnTo>
                      <a:pt x="156" y="96"/>
                    </a:lnTo>
                    <a:lnTo>
                      <a:pt x="152" y="66"/>
                    </a:lnTo>
                    <a:lnTo>
                      <a:pt x="147" y="39"/>
                    </a:lnTo>
                    <a:lnTo>
                      <a:pt x="143" y="18"/>
                    </a:lnTo>
                    <a:lnTo>
                      <a:pt x="146" y="9"/>
                    </a:lnTo>
                    <a:lnTo>
                      <a:pt x="154" y="7"/>
                    </a:lnTo>
                    <a:lnTo>
                      <a:pt x="163" y="7"/>
                    </a:lnTo>
                    <a:lnTo>
                      <a:pt x="170" y="12"/>
                    </a:lnTo>
                    <a:lnTo>
                      <a:pt x="175" y="22"/>
                    </a:lnTo>
                    <a:lnTo>
                      <a:pt x="179" y="34"/>
                    </a:lnTo>
                    <a:lnTo>
                      <a:pt x="186" y="45"/>
                    </a:lnTo>
                    <a:lnTo>
                      <a:pt x="192" y="52"/>
                    </a:lnTo>
                    <a:lnTo>
                      <a:pt x="196" y="57"/>
                    </a:lnTo>
                    <a:lnTo>
                      <a:pt x="202" y="63"/>
                    </a:lnTo>
                    <a:lnTo>
                      <a:pt x="209" y="76"/>
                    </a:lnTo>
                    <a:lnTo>
                      <a:pt x="213" y="93"/>
                    </a:lnTo>
                    <a:lnTo>
                      <a:pt x="207" y="111"/>
                    </a:lnTo>
                    <a:lnTo>
                      <a:pt x="210" y="108"/>
                    </a:lnTo>
                    <a:lnTo>
                      <a:pt x="217" y="100"/>
                    </a:lnTo>
                    <a:lnTo>
                      <a:pt x="222" y="87"/>
                    </a:lnTo>
                    <a:lnTo>
                      <a:pt x="226" y="66"/>
                    </a:lnTo>
                    <a:lnTo>
                      <a:pt x="225" y="57"/>
                    </a:lnTo>
                    <a:lnTo>
                      <a:pt x="221" y="51"/>
                    </a:lnTo>
                    <a:lnTo>
                      <a:pt x="218" y="45"/>
                    </a:lnTo>
                    <a:lnTo>
                      <a:pt x="216" y="40"/>
                    </a:lnTo>
                    <a:lnTo>
                      <a:pt x="213" y="34"/>
                    </a:lnTo>
                    <a:lnTo>
                      <a:pt x="208" y="25"/>
                    </a:lnTo>
                    <a:lnTo>
                      <a:pt x="202" y="19"/>
                    </a:lnTo>
                    <a:lnTo>
                      <a:pt x="195" y="16"/>
                    </a:lnTo>
                    <a:lnTo>
                      <a:pt x="188" y="15"/>
                    </a:lnTo>
                    <a:lnTo>
                      <a:pt x="180" y="12"/>
                    </a:lnTo>
                    <a:lnTo>
                      <a:pt x="173" y="7"/>
                    </a:lnTo>
                    <a:lnTo>
                      <a:pt x="166" y="4"/>
                    </a:lnTo>
                    <a:lnTo>
                      <a:pt x="159" y="1"/>
                    </a:lnTo>
                    <a:lnTo>
                      <a:pt x="152" y="0"/>
                    </a:lnTo>
                    <a:lnTo>
                      <a:pt x="146" y="1"/>
                    </a:lnTo>
                    <a:lnTo>
                      <a:pt x="14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03" name="Freeform 62"/>
              <p:cNvSpPr>
                <a:spLocks/>
              </p:cNvSpPr>
              <p:nvPr/>
            </p:nvSpPr>
            <p:spPr bwMode="auto">
              <a:xfrm>
                <a:off x="5045" y="2065"/>
                <a:ext cx="499" cy="225"/>
              </a:xfrm>
              <a:custGeom>
                <a:avLst/>
                <a:gdLst>
                  <a:gd name="T0" fmla="*/ 359 w 499"/>
                  <a:gd name="T1" fmla="*/ 1 h 448"/>
                  <a:gd name="T2" fmla="*/ 364 w 499"/>
                  <a:gd name="T3" fmla="*/ 1 h 448"/>
                  <a:gd name="T4" fmla="*/ 392 w 499"/>
                  <a:gd name="T5" fmla="*/ 1 h 448"/>
                  <a:gd name="T6" fmla="*/ 412 w 499"/>
                  <a:gd name="T7" fmla="*/ 1 h 448"/>
                  <a:gd name="T8" fmla="*/ 431 w 499"/>
                  <a:gd name="T9" fmla="*/ 1 h 448"/>
                  <a:gd name="T10" fmla="*/ 475 w 499"/>
                  <a:gd name="T11" fmla="*/ 1 h 448"/>
                  <a:gd name="T12" fmla="*/ 494 w 499"/>
                  <a:gd name="T13" fmla="*/ 1 h 448"/>
                  <a:gd name="T14" fmla="*/ 492 w 499"/>
                  <a:gd name="T15" fmla="*/ 1 h 448"/>
                  <a:gd name="T16" fmla="*/ 498 w 499"/>
                  <a:gd name="T17" fmla="*/ 1 h 448"/>
                  <a:gd name="T18" fmla="*/ 479 w 499"/>
                  <a:gd name="T19" fmla="*/ 1 h 448"/>
                  <a:gd name="T20" fmla="*/ 462 w 499"/>
                  <a:gd name="T21" fmla="*/ 1 h 448"/>
                  <a:gd name="T22" fmla="*/ 444 w 499"/>
                  <a:gd name="T23" fmla="*/ 1 h 448"/>
                  <a:gd name="T24" fmla="*/ 408 w 499"/>
                  <a:gd name="T25" fmla="*/ 1 h 448"/>
                  <a:gd name="T26" fmla="*/ 376 w 499"/>
                  <a:gd name="T27" fmla="*/ 1 h 448"/>
                  <a:gd name="T28" fmla="*/ 351 w 499"/>
                  <a:gd name="T29" fmla="*/ 1 h 448"/>
                  <a:gd name="T30" fmla="*/ 333 w 499"/>
                  <a:gd name="T31" fmla="*/ 1 h 448"/>
                  <a:gd name="T32" fmla="*/ 316 w 499"/>
                  <a:gd name="T33" fmla="*/ 1 h 448"/>
                  <a:gd name="T34" fmla="*/ 302 w 499"/>
                  <a:gd name="T35" fmla="*/ 1 h 448"/>
                  <a:gd name="T36" fmla="*/ 281 w 499"/>
                  <a:gd name="T37" fmla="*/ 1 h 448"/>
                  <a:gd name="T38" fmla="*/ 252 w 499"/>
                  <a:gd name="T39" fmla="*/ 1 h 448"/>
                  <a:gd name="T40" fmla="*/ 229 w 499"/>
                  <a:gd name="T41" fmla="*/ 1 h 448"/>
                  <a:gd name="T42" fmla="*/ 201 w 499"/>
                  <a:gd name="T43" fmla="*/ 1 h 448"/>
                  <a:gd name="T44" fmla="*/ 183 w 499"/>
                  <a:gd name="T45" fmla="*/ 1 h 448"/>
                  <a:gd name="T46" fmla="*/ 150 w 499"/>
                  <a:gd name="T47" fmla="*/ 1 h 448"/>
                  <a:gd name="T48" fmla="*/ 117 w 499"/>
                  <a:gd name="T49" fmla="*/ 1 h 448"/>
                  <a:gd name="T50" fmla="*/ 112 w 499"/>
                  <a:gd name="T51" fmla="*/ 1 h 448"/>
                  <a:gd name="T52" fmla="*/ 99 w 499"/>
                  <a:gd name="T53" fmla="*/ 1 h 448"/>
                  <a:gd name="T54" fmla="*/ 92 w 499"/>
                  <a:gd name="T55" fmla="*/ 1 h 448"/>
                  <a:gd name="T56" fmla="*/ 58 w 499"/>
                  <a:gd name="T57" fmla="*/ 1 h 448"/>
                  <a:gd name="T58" fmla="*/ 18 w 499"/>
                  <a:gd name="T59" fmla="*/ 1 h 448"/>
                  <a:gd name="T60" fmla="*/ 14 w 499"/>
                  <a:gd name="T61" fmla="*/ 1 h 448"/>
                  <a:gd name="T62" fmla="*/ 8 w 499"/>
                  <a:gd name="T63" fmla="*/ 1 h 448"/>
                  <a:gd name="T64" fmla="*/ 22 w 499"/>
                  <a:gd name="T65" fmla="*/ 1 h 448"/>
                  <a:gd name="T66" fmla="*/ 6 w 499"/>
                  <a:gd name="T67" fmla="*/ 1 h 448"/>
                  <a:gd name="T68" fmla="*/ 32 w 499"/>
                  <a:gd name="T69" fmla="*/ 1 h 448"/>
                  <a:gd name="T70" fmla="*/ 58 w 499"/>
                  <a:gd name="T71" fmla="*/ 1 h 448"/>
                  <a:gd name="T72" fmla="*/ 72 w 499"/>
                  <a:gd name="T73" fmla="*/ 1 h 448"/>
                  <a:gd name="T74" fmla="*/ 92 w 499"/>
                  <a:gd name="T75" fmla="*/ 1 h 448"/>
                  <a:gd name="T76" fmla="*/ 128 w 499"/>
                  <a:gd name="T77" fmla="*/ 1 h 448"/>
                  <a:gd name="T78" fmla="*/ 153 w 499"/>
                  <a:gd name="T79" fmla="*/ 1 h 448"/>
                  <a:gd name="T80" fmla="*/ 177 w 499"/>
                  <a:gd name="T81" fmla="*/ 1 h 448"/>
                  <a:gd name="T82" fmla="*/ 189 w 499"/>
                  <a:gd name="T83" fmla="*/ 1 h 448"/>
                  <a:gd name="T84" fmla="*/ 211 w 499"/>
                  <a:gd name="T85" fmla="*/ 1 h 448"/>
                  <a:gd name="T86" fmla="*/ 247 w 499"/>
                  <a:gd name="T87" fmla="*/ 1 h 448"/>
                  <a:gd name="T88" fmla="*/ 268 w 499"/>
                  <a:gd name="T89" fmla="*/ 1 h 448"/>
                  <a:gd name="T90" fmla="*/ 305 w 499"/>
                  <a:gd name="T91" fmla="*/ 0 h 448"/>
                  <a:gd name="T92" fmla="*/ 327 w 499"/>
                  <a:gd name="T93" fmla="*/ 1 h 448"/>
                  <a:gd name="T94" fmla="*/ 336 w 499"/>
                  <a:gd name="T95" fmla="*/ 1 h 448"/>
                  <a:gd name="T96" fmla="*/ 364 w 499"/>
                  <a:gd name="T97" fmla="*/ 1 h 448"/>
                  <a:gd name="T98" fmla="*/ 397 w 499"/>
                  <a:gd name="T99" fmla="*/ 1 h 448"/>
                  <a:gd name="T100" fmla="*/ 400 w 499"/>
                  <a:gd name="T101" fmla="*/ 1 h 448"/>
                  <a:gd name="T102" fmla="*/ 407 w 499"/>
                  <a:gd name="T103" fmla="*/ 1 h 448"/>
                  <a:gd name="T104" fmla="*/ 418 w 499"/>
                  <a:gd name="T105" fmla="*/ 1 h 448"/>
                  <a:gd name="T106" fmla="*/ 406 w 499"/>
                  <a:gd name="T107" fmla="*/ 1 h 44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499"/>
                  <a:gd name="T163" fmla="*/ 0 h 448"/>
                  <a:gd name="T164" fmla="*/ 499 w 499"/>
                  <a:gd name="T165" fmla="*/ 448 h 44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499" h="448">
                    <a:moveTo>
                      <a:pt x="381" y="174"/>
                    </a:moveTo>
                    <a:lnTo>
                      <a:pt x="379" y="175"/>
                    </a:lnTo>
                    <a:lnTo>
                      <a:pt x="375" y="180"/>
                    </a:lnTo>
                    <a:lnTo>
                      <a:pt x="367" y="189"/>
                    </a:lnTo>
                    <a:lnTo>
                      <a:pt x="359" y="201"/>
                    </a:lnTo>
                    <a:lnTo>
                      <a:pt x="353" y="211"/>
                    </a:lnTo>
                    <a:lnTo>
                      <a:pt x="354" y="214"/>
                    </a:lnTo>
                    <a:lnTo>
                      <a:pt x="358" y="214"/>
                    </a:lnTo>
                    <a:lnTo>
                      <a:pt x="360" y="214"/>
                    </a:lnTo>
                    <a:lnTo>
                      <a:pt x="364" y="210"/>
                    </a:lnTo>
                    <a:lnTo>
                      <a:pt x="370" y="207"/>
                    </a:lnTo>
                    <a:lnTo>
                      <a:pt x="376" y="204"/>
                    </a:lnTo>
                    <a:lnTo>
                      <a:pt x="381" y="202"/>
                    </a:lnTo>
                    <a:lnTo>
                      <a:pt x="387" y="201"/>
                    </a:lnTo>
                    <a:lnTo>
                      <a:pt x="392" y="199"/>
                    </a:lnTo>
                    <a:lnTo>
                      <a:pt x="397" y="198"/>
                    </a:lnTo>
                    <a:lnTo>
                      <a:pt x="400" y="198"/>
                    </a:lnTo>
                    <a:lnTo>
                      <a:pt x="405" y="195"/>
                    </a:lnTo>
                    <a:lnTo>
                      <a:pt x="410" y="190"/>
                    </a:lnTo>
                    <a:lnTo>
                      <a:pt x="412" y="186"/>
                    </a:lnTo>
                    <a:lnTo>
                      <a:pt x="413" y="184"/>
                    </a:lnTo>
                    <a:lnTo>
                      <a:pt x="416" y="183"/>
                    </a:lnTo>
                    <a:lnTo>
                      <a:pt x="420" y="180"/>
                    </a:lnTo>
                    <a:lnTo>
                      <a:pt x="426" y="178"/>
                    </a:lnTo>
                    <a:lnTo>
                      <a:pt x="431" y="177"/>
                    </a:lnTo>
                    <a:lnTo>
                      <a:pt x="439" y="175"/>
                    </a:lnTo>
                    <a:lnTo>
                      <a:pt x="445" y="175"/>
                    </a:lnTo>
                    <a:lnTo>
                      <a:pt x="453" y="174"/>
                    </a:lnTo>
                    <a:lnTo>
                      <a:pt x="459" y="174"/>
                    </a:lnTo>
                    <a:lnTo>
                      <a:pt x="475" y="175"/>
                    </a:lnTo>
                    <a:lnTo>
                      <a:pt x="485" y="181"/>
                    </a:lnTo>
                    <a:lnTo>
                      <a:pt x="492" y="190"/>
                    </a:lnTo>
                    <a:lnTo>
                      <a:pt x="495" y="201"/>
                    </a:lnTo>
                    <a:lnTo>
                      <a:pt x="495" y="211"/>
                    </a:lnTo>
                    <a:lnTo>
                      <a:pt x="494" y="222"/>
                    </a:lnTo>
                    <a:lnTo>
                      <a:pt x="492" y="231"/>
                    </a:lnTo>
                    <a:lnTo>
                      <a:pt x="489" y="237"/>
                    </a:lnTo>
                    <a:lnTo>
                      <a:pt x="486" y="247"/>
                    </a:lnTo>
                    <a:lnTo>
                      <a:pt x="489" y="256"/>
                    </a:lnTo>
                    <a:lnTo>
                      <a:pt x="492" y="265"/>
                    </a:lnTo>
                    <a:lnTo>
                      <a:pt x="496" y="271"/>
                    </a:lnTo>
                    <a:lnTo>
                      <a:pt x="498" y="277"/>
                    </a:lnTo>
                    <a:lnTo>
                      <a:pt x="499" y="285"/>
                    </a:lnTo>
                    <a:lnTo>
                      <a:pt x="499" y="294"/>
                    </a:lnTo>
                    <a:lnTo>
                      <a:pt x="498" y="303"/>
                    </a:lnTo>
                    <a:lnTo>
                      <a:pt x="496" y="310"/>
                    </a:lnTo>
                    <a:lnTo>
                      <a:pt x="494" y="318"/>
                    </a:lnTo>
                    <a:lnTo>
                      <a:pt x="491" y="322"/>
                    </a:lnTo>
                    <a:lnTo>
                      <a:pt x="485" y="327"/>
                    </a:lnTo>
                    <a:lnTo>
                      <a:pt x="479" y="327"/>
                    </a:lnTo>
                    <a:lnTo>
                      <a:pt x="472" y="324"/>
                    </a:lnTo>
                    <a:lnTo>
                      <a:pt x="466" y="319"/>
                    </a:lnTo>
                    <a:lnTo>
                      <a:pt x="462" y="318"/>
                    </a:lnTo>
                    <a:lnTo>
                      <a:pt x="460" y="321"/>
                    </a:lnTo>
                    <a:lnTo>
                      <a:pt x="462" y="325"/>
                    </a:lnTo>
                    <a:lnTo>
                      <a:pt x="464" y="333"/>
                    </a:lnTo>
                    <a:lnTo>
                      <a:pt x="465" y="339"/>
                    </a:lnTo>
                    <a:lnTo>
                      <a:pt x="462" y="349"/>
                    </a:lnTo>
                    <a:lnTo>
                      <a:pt x="454" y="357"/>
                    </a:lnTo>
                    <a:lnTo>
                      <a:pt x="444" y="358"/>
                    </a:lnTo>
                    <a:lnTo>
                      <a:pt x="436" y="358"/>
                    </a:lnTo>
                    <a:lnTo>
                      <a:pt x="429" y="357"/>
                    </a:lnTo>
                    <a:lnTo>
                      <a:pt x="423" y="360"/>
                    </a:lnTo>
                    <a:lnTo>
                      <a:pt x="415" y="366"/>
                    </a:lnTo>
                    <a:lnTo>
                      <a:pt x="408" y="376"/>
                    </a:lnTo>
                    <a:lnTo>
                      <a:pt x="400" y="385"/>
                    </a:lnTo>
                    <a:lnTo>
                      <a:pt x="390" y="387"/>
                    </a:lnTo>
                    <a:lnTo>
                      <a:pt x="384" y="387"/>
                    </a:lnTo>
                    <a:lnTo>
                      <a:pt x="380" y="385"/>
                    </a:lnTo>
                    <a:lnTo>
                      <a:pt x="376" y="391"/>
                    </a:lnTo>
                    <a:lnTo>
                      <a:pt x="372" y="397"/>
                    </a:lnTo>
                    <a:lnTo>
                      <a:pt x="366" y="403"/>
                    </a:lnTo>
                    <a:lnTo>
                      <a:pt x="361" y="408"/>
                    </a:lnTo>
                    <a:lnTo>
                      <a:pt x="357" y="412"/>
                    </a:lnTo>
                    <a:lnTo>
                      <a:pt x="351" y="414"/>
                    </a:lnTo>
                    <a:lnTo>
                      <a:pt x="348" y="417"/>
                    </a:lnTo>
                    <a:lnTo>
                      <a:pt x="345" y="417"/>
                    </a:lnTo>
                    <a:lnTo>
                      <a:pt x="340" y="415"/>
                    </a:lnTo>
                    <a:lnTo>
                      <a:pt x="337" y="411"/>
                    </a:lnTo>
                    <a:lnTo>
                      <a:pt x="333" y="406"/>
                    </a:lnTo>
                    <a:lnTo>
                      <a:pt x="327" y="405"/>
                    </a:lnTo>
                    <a:lnTo>
                      <a:pt x="324" y="408"/>
                    </a:lnTo>
                    <a:lnTo>
                      <a:pt x="322" y="412"/>
                    </a:lnTo>
                    <a:lnTo>
                      <a:pt x="320" y="417"/>
                    </a:lnTo>
                    <a:lnTo>
                      <a:pt x="316" y="420"/>
                    </a:lnTo>
                    <a:lnTo>
                      <a:pt x="312" y="423"/>
                    </a:lnTo>
                    <a:lnTo>
                      <a:pt x="310" y="426"/>
                    </a:lnTo>
                    <a:lnTo>
                      <a:pt x="308" y="430"/>
                    </a:lnTo>
                    <a:lnTo>
                      <a:pt x="307" y="432"/>
                    </a:lnTo>
                    <a:lnTo>
                      <a:pt x="302" y="429"/>
                    </a:lnTo>
                    <a:lnTo>
                      <a:pt x="297" y="427"/>
                    </a:lnTo>
                    <a:lnTo>
                      <a:pt x="293" y="426"/>
                    </a:lnTo>
                    <a:lnTo>
                      <a:pt x="288" y="424"/>
                    </a:lnTo>
                    <a:lnTo>
                      <a:pt x="284" y="423"/>
                    </a:lnTo>
                    <a:lnTo>
                      <a:pt x="281" y="423"/>
                    </a:lnTo>
                    <a:lnTo>
                      <a:pt x="276" y="424"/>
                    </a:lnTo>
                    <a:lnTo>
                      <a:pt x="272" y="427"/>
                    </a:lnTo>
                    <a:lnTo>
                      <a:pt x="269" y="430"/>
                    </a:lnTo>
                    <a:lnTo>
                      <a:pt x="261" y="438"/>
                    </a:lnTo>
                    <a:lnTo>
                      <a:pt x="252" y="445"/>
                    </a:lnTo>
                    <a:lnTo>
                      <a:pt x="243" y="448"/>
                    </a:lnTo>
                    <a:lnTo>
                      <a:pt x="236" y="447"/>
                    </a:lnTo>
                    <a:lnTo>
                      <a:pt x="233" y="444"/>
                    </a:lnTo>
                    <a:lnTo>
                      <a:pt x="231" y="441"/>
                    </a:lnTo>
                    <a:lnTo>
                      <a:pt x="229" y="438"/>
                    </a:lnTo>
                    <a:lnTo>
                      <a:pt x="224" y="435"/>
                    </a:lnTo>
                    <a:lnTo>
                      <a:pt x="218" y="433"/>
                    </a:lnTo>
                    <a:lnTo>
                      <a:pt x="210" y="432"/>
                    </a:lnTo>
                    <a:lnTo>
                      <a:pt x="203" y="433"/>
                    </a:lnTo>
                    <a:lnTo>
                      <a:pt x="201" y="433"/>
                    </a:lnTo>
                    <a:lnTo>
                      <a:pt x="194" y="430"/>
                    </a:lnTo>
                    <a:lnTo>
                      <a:pt x="189" y="424"/>
                    </a:lnTo>
                    <a:lnTo>
                      <a:pt x="187" y="411"/>
                    </a:lnTo>
                    <a:lnTo>
                      <a:pt x="186" y="403"/>
                    </a:lnTo>
                    <a:lnTo>
                      <a:pt x="183" y="399"/>
                    </a:lnTo>
                    <a:lnTo>
                      <a:pt x="178" y="397"/>
                    </a:lnTo>
                    <a:lnTo>
                      <a:pt x="173" y="396"/>
                    </a:lnTo>
                    <a:lnTo>
                      <a:pt x="165" y="396"/>
                    </a:lnTo>
                    <a:lnTo>
                      <a:pt x="157" y="397"/>
                    </a:lnTo>
                    <a:lnTo>
                      <a:pt x="150" y="399"/>
                    </a:lnTo>
                    <a:lnTo>
                      <a:pt x="142" y="400"/>
                    </a:lnTo>
                    <a:lnTo>
                      <a:pt x="135" y="400"/>
                    </a:lnTo>
                    <a:lnTo>
                      <a:pt x="128" y="399"/>
                    </a:lnTo>
                    <a:lnTo>
                      <a:pt x="123" y="396"/>
                    </a:lnTo>
                    <a:lnTo>
                      <a:pt x="117" y="391"/>
                    </a:lnTo>
                    <a:lnTo>
                      <a:pt x="114" y="387"/>
                    </a:lnTo>
                    <a:lnTo>
                      <a:pt x="112" y="381"/>
                    </a:lnTo>
                    <a:lnTo>
                      <a:pt x="111" y="376"/>
                    </a:lnTo>
                    <a:lnTo>
                      <a:pt x="111" y="372"/>
                    </a:lnTo>
                    <a:lnTo>
                      <a:pt x="112" y="364"/>
                    </a:lnTo>
                    <a:lnTo>
                      <a:pt x="111" y="358"/>
                    </a:lnTo>
                    <a:lnTo>
                      <a:pt x="110" y="354"/>
                    </a:lnTo>
                    <a:lnTo>
                      <a:pt x="106" y="351"/>
                    </a:lnTo>
                    <a:lnTo>
                      <a:pt x="100" y="340"/>
                    </a:lnTo>
                    <a:lnTo>
                      <a:pt x="99" y="330"/>
                    </a:lnTo>
                    <a:lnTo>
                      <a:pt x="101" y="322"/>
                    </a:lnTo>
                    <a:lnTo>
                      <a:pt x="102" y="319"/>
                    </a:lnTo>
                    <a:lnTo>
                      <a:pt x="101" y="313"/>
                    </a:lnTo>
                    <a:lnTo>
                      <a:pt x="98" y="310"/>
                    </a:lnTo>
                    <a:lnTo>
                      <a:pt x="92" y="310"/>
                    </a:lnTo>
                    <a:lnTo>
                      <a:pt x="86" y="310"/>
                    </a:lnTo>
                    <a:lnTo>
                      <a:pt x="78" y="313"/>
                    </a:lnTo>
                    <a:lnTo>
                      <a:pt x="71" y="315"/>
                    </a:lnTo>
                    <a:lnTo>
                      <a:pt x="63" y="316"/>
                    </a:lnTo>
                    <a:lnTo>
                      <a:pt x="58" y="318"/>
                    </a:lnTo>
                    <a:lnTo>
                      <a:pt x="45" y="318"/>
                    </a:lnTo>
                    <a:lnTo>
                      <a:pt x="35" y="313"/>
                    </a:lnTo>
                    <a:lnTo>
                      <a:pt x="27" y="307"/>
                    </a:lnTo>
                    <a:lnTo>
                      <a:pt x="21" y="298"/>
                    </a:lnTo>
                    <a:lnTo>
                      <a:pt x="18" y="289"/>
                    </a:lnTo>
                    <a:lnTo>
                      <a:pt x="16" y="279"/>
                    </a:lnTo>
                    <a:lnTo>
                      <a:pt x="14" y="270"/>
                    </a:lnTo>
                    <a:lnTo>
                      <a:pt x="16" y="262"/>
                    </a:lnTo>
                    <a:lnTo>
                      <a:pt x="17" y="252"/>
                    </a:lnTo>
                    <a:lnTo>
                      <a:pt x="14" y="244"/>
                    </a:lnTo>
                    <a:lnTo>
                      <a:pt x="9" y="238"/>
                    </a:lnTo>
                    <a:lnTo>
                      <a:pt x="3" y="229"/>
                    </a:lnTo>
                    <a:lnTo>
                      <a:pt x="0" y="220"/>
                    </a:lnTo>
                    <a:lnTo>
                      <a:pt x="3" y="213"/>
                    </a:lnTo>
                    <a:lnTo>
                      <a:pt x="8" y="207"/>
                    </a:lnTo>
                    <a:lnTo>
                      <a:pt x="12" y="201"/>
                    </a:lnTo>
                    <a:lnTo>
                      <a:pt x="17" y="196"/>
                    </a:lnTo>
                    <a:lnTo>
                      <a:pt x="21" y="192"/>
                    </a:lnTo>
                    <a:lnTo>
                      <a:pt x="23" y="187"/>
                    </a:lnTo>
                    <a:lnTo>
                      <a:pt x="22" y="181"/>
                    </a:lnTo>
                    <a:lnTo>
                      <a:pt x="17" y="174"/>
                    </a:lnTo>
                    <a:lnTo>
                      <a:pt x="11" y="166"/>
                    </a:lnTo>
                    <a:lnTo>
                      <a:pt x="6" y="156"/>
                    </a:lnTo>
                    <a:lnTo>
                      <a:pt x="3" y="141"/>
                    </a:lnTo>
                    <a:lnTo>
                      <a:pt x="6" y="127"/>
                    </a:lnTo>
                    <a:lnTo>
                      <a:pt x="12" y="118"/>
                    </a:lnTo>
                    <a:lnTo>
                      <a:pt x="20" y="114"/>
                    </a:lnTo>
                    <a:lnTo>
                      <a:pt x="24" y="115"/>
                    </a:lnTo>
                    <a:lnTo>
                      <a:pt x="27" y="118"/>
                    </a:lnTo>
                    <a:lnTo>
                      <a:pt x="32" y="120"/>
                    </a:lnTo>
                    <a:lnTo>
                      <a:pt x="35" y="117"/>
                    </a:lnTo>
                    <a:lnTo>
                      <a:pt x="38" y="109"/>
                    </a:lnTo>
                    <a:lnTo>
                      <a:pt x="44" y="100"/>
                    </a:lnTo>
                    <a:lnTo>
                      <a:pt x="51" y="93"/>
                    </a:lnTo>
                    <a:lnTo>
                      <a:pt x="58" y="91"/>
                    </a:lnTo>
                    <a:lnTo>
                      <a:pt x="61" y="97"/>
                    </a:lnTo>
                    <a:lnTo>
                      <a:pt x="62" y="105"/>
                    </a:lnTo>
                    <a:lnTo>
                      <a:pt x="63" y="108"/>
                    </a:lnTo>
                    <a:lnTo>
                      <a:pt x="66" y="108"/>
                    </a:lnTo>
                    <a:lnTo>
                      <a:pt x="72" y="106"/>
                    </a:lnTo>
                    <a:lnTo>
                      <a:pt x="75" y="102"/>
                    </a:lnTo>
                    <a:lnTo>
                      <a:pt x="77" y="93"/>
                    </a:lnTo>
                    <a:lnTo>
                      <a:pt x="79" y="81"/>
                    </a:lnTo>
                    <a:lnTo>
                      <a:pt x="89" y="69"/>
                    </a:lnTo>
                    <a:lnTo>
                      <a:pt x="92" y="66"/>
                    </a:lnTo>
                    <a:lnTo>
                      <a:pt x="98" y="63"/>
                    </a:lnTo>
                    <a:lnTo>
                      <a:pt x="104" y="58"/>
                    </a:lnTo>
                    <a:lnTo>
                      <a:pt x="115" y="54"/>
                    </a:lnTo>
                    <a:lnTo>
                      <a:pt x="122" y="54"/>
                    </a:lnTo>
                    <a:lnTo>
                      <a:pt x="128" y="55"/>
                    </a:lnTo>
                    <a:lnTo>
                      <a:pt x="135" y="61"/>
                    </a:lnTo>
                    <a:lnTo>
                      <a:pt x="141" y="66"/>
                    </a:lnTo>
                    <a:lnTo>
                      <a:pt x="147" y="73"/>
                    </a:lnTo>
                    <a:lnTo>
                      <a:pt x="151" y="78"/>
                    </a:lnTo>
                    <a:lnTo>
                      <a:pt x="153" y="82"/>
                    </a:lnTo>
                    <a:lnTo>
                      <a:pt x="154" y="84"/>
                    </a:lnTo>
                    <a:lnTo>
                      <a:pt x="160" y="85"/>
                    </a:lnTo>
                    <a:lnTo>
                      <a:pt x="166" y="91"/>
                    </a:lnTo>
                    <a:lnTo>
                      <a:pt x="171" y="99"/>
                    </a:lnTo>
                    <a:lnTo>
                      <a:pt x="177" y="108"/>
                    </a:lnTo>
                    <a:lnTo>
                      <a:pt x="181" y="117"/>
                    </a:lnTo>
                    <a:lnTo>
                      <a:pt x="184" y="124"/>
                    </a:lnTo>
                    <a:lnTo>
                      <a:pt x="187" y="130"/>
                    </a:lnTo>
                    <a:lnTo>
                      <a:pt x="188" y="132"/>
                    </a:lnTo>
                    <a:lnTo>
                      <a:pt x="189" y="106"/>
                    </a:lnTo>
                    <a:lnTo>
                      <a:pt x="192" y="85"/>
                    </a:lnTo>
                    <a:lnTo>
                      <a:pt x="196" y="69"/>
                    </a:lnTo>
                    <a:lnTo>
                      <a:pt x="201" y="55"/>
                    </a:lnTo>
                    <a:lnTo>
                      <a:pt x="206" y="45"/>
                    </a:lnTo>
                    <a:lnTo>
                      <a:pt x="211" y="39"/>
                    </a:lnTo>
                    <a:lnTo>
                      <a:pt x="217" y="33"/>
                    </a:lnTo>
                    <a:lnTo>
                      <a:pt x="222" y="28"/>
                    </a:lnTo>
                    <a:lnTo>
                      <a:pt x="232" y="22"/>
                    </a:lnTo>
                    <a:lnTo>
                      <a:pt x="241" y="22"/>
                    </a:lnTo>
                    <a:lnTo>
                      <a:pt x="247" y="25"/>
                    </a:lnTo>
                    <a:lnTo>
                      <a:pt x="252" y="28"/>
                    </a:lnTo>
                    <a:lnTo>
                      <a:pt x="254" y="28"/>
                    </a:lnTo>
                    <a:lnTo>
                      <a:pt x="257" y="27"/>
                    </a:lnTo>
                    <a:lnTo>
                      <a:pt x="262" y="22"/>
                    </a:lnTo>
                    <a:lnTo>
                      <a:pt x="268" y="18"/>
                    </a:lnTo>
                    <a:lnTo>
                      <a:pt x="274" y="13"/>
                    </a:lnTo>
                    <a:lnTo>
                      <a:pt x="281" y="9"/>
                    </a:lnTo>
                    <a:lnTo>
                      <a:pt x="288" y="4"/>
                    </a:lnTo>
                    <a:lnTo>
                      <a:pt x="297" y="1"/>
                    </a:lnTo>
                    <a:lnTo>
                      <a:pt x="305" y="0"/>
                    </a:lnTo>
                    <a:lnTo>
                      <a:pt x="311" y="1"/>
                    </a:lnTo>
                    <a:lnTo>
                      <a:pt x="316" y="4"/>
                    </a:lnTo>
                    <a:lnTo>
                      <a:pt x="321" y="7"/>
                    </a:lnTo>
                    <a:lnTo>
                      <a:pt x="324" y="10"/>
                    </a:lnTo>
                    <a:lnTo>
                      <a:pt x="327" y="15"/>
                    </a:lnTo>
                    <a:lnTo>
                      <a:pt x="328" y="19"/>
                    </a:lnTo>
                    <a:lnTo>
                      <a:pt x="329" y="22"/>
                    </a:lnTo>
                    <a:lnTo>
                      <a:pt x="331" y="28"/>
                    </a:lnTo>
                    <a:lnTo>
                      <a:pt x="332" y="37"/>
                    </a:lnTo>
                    <a:lnTo>
                      <a:pt x="336" y="45"/>
                    </a:lnTo>
                    <a:lnTo>
                      <a:pt x="344" y="49"/>
                    </a:lnTo>
                    <a:lnTo>
                      <a:pt x="350" y="48"/>
                    </a:lnTo>
                    <a:lnTo>
                      <a:pt x="354" y="42"/>
                    </a:lnTo>
                    <a:lnTo>
                      <a:pt x="358" y="36"/>
                    </a:lnTo>
                    <a:lnTo>
                      <a:pt x="364" y="33"/>
                    </a:lnTo>
                    <a:lnTo>
                      <a:pt x="372" y="31"/>
                    </a:lnTo>
                    <a:lnTo>
                      <a:pt x="376" y="28"/>
                    </a:lnTo>
                    <a:lnTo>
                      <a:pt x="380" y="25"/>
                    </a:lnTo>
                    <a:lnTo>
                      <a:pt x="388" y="24"/>
                    </a:lnTo>
                    <a:lnTo>
                      <a:pt x="397" y="27"/>
                    </a:lnTo>
                    <a:lnTo>
                      <a:pt x="402" y="34"/>
                    </a:lnTo>
                    <a:lnTo>
                      <a:pt x="405" y="45"/>
                    </a:lnTo>
                    <a:lnTo>
                      <a:pt x="404" y="54"/>
                    </a:lnTo>
                    <a:lnTo>
                      <a:pt x="402" y="58"/>
                    </a:lnTo>
                    <a:lnTo>
                      <a:pt x="400" y="64"/>
                    </a:lnTo>
                    <a:lnTo>
                      <a:pt x="399" y="70"/>
                    </a:lnTo>
                    <a:lnTo>
                      <a:pt x="400" y="75"/>
                    </a:lnTo>
                    <a:lnTo>
                      <a:pt x="403" y="79"/>
                    </a:lnTo>
                    <a:lnTo>
                      <a:pt x="406" y="87"/>
                    </a:lnTo>
                    <a:lnTo>
                      <a:pt x="407" y="94"/>
                    </a:lnTo>
                    <a:lnTo>
                      <a:pt x="402" y="100"/>
                    </a:lnTo>
                    <a:lnTo>
                      <a:pt x="399" y="108"/>
                    </a:lnTo>
                    <a:lnTo>
                      <a:pt x="403" y="121"/>
                    </a:lnTo>
                    <a:lnTo>
                      <a:pt x="412" y="136"/>
                    </a:lnTo>
                    <a:lnTo>
                      <a:pt x="418" y="148"/>
                    </a:lnTo>
                    <a:lnTo>
                      <a:pt x="418" y="150"/>
                    </a:lnTo>
                    <a:lnTo>
                      <a:pt x="419" y="153"/>
                    </a:lnTo>
                    <a:lnTo>
                      <a:pt x="417" y="157"/>
                    </a:lnTo>
                    <a:lnTo>
                      <a:pt x="413" y="160"/>
                    </a:lnTo>
                    <a:lnTo>
                      <a:pt x="406" y="162"/>
                    </a:lnTo>
                    <a:lnTo>
                      <a:pt x="398" y="165"/>
                    </a:lnTo>
                    <a:lnTo>
                      <a:pt x="389" y="168"/>
                    </a:lnTo>
                    <a:lnTo>
                      <a:pt x="381" y="17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Freeform 63"/>
              <p:cNvSpPr>
                <a:spLocks/>
              </p:cNvSpPr>
              <p:nvPr/>
            </p:nvSpPr>
            <p:spPr bwMode="auto">
              <a:xfrm>
                <a:off x="5165" y="2404"/>
                <a:ext cx="237" cy="135"/>
              </a:xfrm>
              <a:custGeom>
                <a:avLst/>
                <a:gdLst>
                  <a:gd name="T0" fmla="*/ 69 w 238"/>
                  <a:gd name="T1" fmla="*/ 7 h 270"/>
                  <a:gd name="T2" fmla="*/ 78 w 238"/>
                  <a:gd name="T3" fmla="*/ 7 h 270"/>
                  <a:gd name="T4" fmla="*/ 89 w 238"/>
                  <a:gd name="T5" fmla="*/ 6 h 270"/>
                  <a:gd name="T6" fmla="*/ 99 w 238"/>
                  <a:gd name="T7" fmla="*/ 6 h 270"/>
                  <a:gd name="T8" fmla="*/ 102 w 238"/>
                  <a:gd name="T9" fmla="*/ 6 h 270"/>
                  <a:gd name="T10" fmla="*/ 102 w 238"/>
                  <a:gd name="T11" fmla="*/ 7 h 270"/>
                  <a:gd name="T12" fmla="*/ 97 w 238"/>
                  <a:gd name="T13" fmla="*/ 7 h 270"/>
                  <a:gd name="T14" fmla="*/ 98 w 238"/>
                  <a:gd name="T15" fmla="*/ 8 h 270"/>
                  <a:gd name="T16" fmla="*/ 106 w 238"/>
                  <a:gd name="T17" fmla="*/ 8 h 270"/>
                  <a:gd name="T18" fmla="*/ 115 w 238"/>
                  <a:gd name="T19" fmla="*/ 8 h 270"/>
                  <a:gd name="T20" fmla="*/ 121 w 238"/>
                  <a:gd name="T21" fmla="*/ 8 h 270"/>
                  <a:gd name="T22" fmla="*/ 136 w 238"/>
                  <a:gd name="T23" fmla="*/ 8 h 270"/>
                  <a:gd name="T24" fmla="*/ 146 w 238"/>
                  <a:gd name="T25" fmla="*/ 8 h 270"/>
                  <a:gd name="T26" fmla="*/ 154 w 238"/>
                  <a:gd name="T27" fmla="*/ 8 h 270"/>
                  <a:gd name="T28" fmla="*/ 164 w 238"/>
                  <a:gd name="T29" fmla="*/ 8 h 270"/>
                  <a:gd name="T30" fmla="*/ 174 w 238"/>
                  <a:gd name="T31" fmla="*/ 8 h 270"/>
                  <a:gd name="T32" fmla="*/ 184 w 238"/>
                  <a:gd name="T33" fmla="*/ 7 h 270"/>
                  <a:gd name="T34" fmla="*/ 195 w 238"/>
                  <a:gd name="T35" fmla="*/ 7 h 270"/>
                  <a:gd name="T36" fmla="*/ 202 w 238"/>
                  <a:gd name="T37" fmla="*/ 7 h 270"/>
                  <a:gd name="T38" fmla="*/ 211 w 238"/>
                  <a:gd name="T39" fmla="*/ 7 h 270"/>
                  <a:gd name="T40" fmla="*/ 223 w 238"/>
                  <a:gd name="T41" fmla="*/ 7 h 270"/>
                  <a:gd name="T42" fmla="*/ 234 w 238"/>
                  <a:gd name="T43" fmla="*/ 6 h 270"/>
                  <a:gd name="T44" fmla="*/ 232 w 238"/>
                  <a:gd name="T45" fmla="*/ 6 h 270"/>
                  <a:gd name="T46" fmla="*/ 234 w 238"/>
                  <a:gd name="T47" fmla="*/ 5 h 270"/>
                  <a:gd name="T48" fmla="*/ 238 w 238"/>
                  <a:gd name="T49" fmla="*/ 5 h 270"/>
                  <a:gd name="T50" fmla="*/ 225 w 238"/>
                  <a:gd name="T51" fmla="*/ 4 h 270"/>
                  <a:gd name="T52" fmla="*/ 197 w 238"/>
                  <a:gd name="T53" fmla="*/ 4 h 270"/>
                  <a:gd name="T54" fmla="*/ 191 w 238"/>
                  <a:gd name="T55" fmla="*/ 3 h 270"/>
                  <a:gd name="T56" fmla="*/ 196 w 238"/>
                  <a:gd name="T57" fmla="*/ 3 h 270"/>
                  <a:gd name="T58" fmla="*/ 201 w 238"/>
                  <a:gd name="T59" fmla="*/ 3 h 270"/>
                  <a:gd name="T60" fmla="*/ 199 w 238"/>
                  <a:gd name="T61" fmla="*/ 2 h 270"/>
                  <a:gd name="T62" fmla="*/ 196 w 238"/>
                  <a:gd name="T63" fmla="*/ 2 h 270"/>
                  <a:gd name="T64" fmla="*/ 188 w 238"/>
                  <a:gd name="T65" fmla="*/ 2 h 270"/>
                  <a:gd name="T66" fmla="*/ 174 w 238"/>
                  <a:gd name="T67" fmla="*/ 1 h 270"/>
                  <a:gd name="T68" fmla="*/ 156 w 238"/>
                  <a:gd name="T69" fmla="*/ 1 h 270"/>
                  <a:gd name="T70" fmla="*/ 142 w 238"/>
                  <a:gd name="T71" fmla="*/ 1 h 270"/>
                  <a:gd name="T72" fmla="*/ 133 w 238"/>
                  <a:gd name="T73" fmla="*/ 1 h 270"/>
                  <a:gd name="T74" fmla="*/ 124 w 238"/>
                  <a:gd name="T75" fmla="*/ 1 h 270"/>
                  <a:gd name="T76" fmla="*/ 115 w 238"/>
                  <a:gd name="T77" fmla="*/ 1 h 270"/>
                  <a:gd name="T78" fmla="*/ 105 w 238"/>
                  <a:gd name="T79" fmla="*/ 1 h 270"/>
                  <a:gd name="T80" fmla="*/ 98 w 238"/>
                  <a:gd name="T81" fmla="*/ 1 h 270"/>
                  <a:gd name="T82" fmla="*/ 94 w 238"/>
                  <a:gd name="T83" fmla="*/ 1 h 270"/>
                  <a:gd name="T84" fmla="*/ 85 w 238"/>
                  <a:gd name="T85" fmla="*/ 1 h 270"/>
                  <a:gd name="T86" fmla="*/ 72 w 238"/>
                  <a:gd name="T87" fmla="*/ 1 h 270"/>
                  <a:gd name="T88" fmla="*/ 53 w 238"/>
                  <a:gd name="T89" fmla="*/ 1 h 270"/>
                  <a:gd name="T90" fmla="*/ 41 w 238"/>
                  <a:gd name="T91" fmla="*/ 1 h 270"/>
                  <a:gd name="T92" fmla="*/ 32 w 238"/>
                  <a:gd name="T93" fmla="*/ 1 h 270"/>
                  <a:gd name="T94" fmla="*/ 22 w 238"/>
                  <a:gd name="T95" fmla="*/ 1 h 270"/>
                  <a:gd name="T96" fmla="*/ 10 w 238"/>
                  <a:gd name="T97" fmla="*/ 1 h 270"/>
                  <a:gd name="T98" fmla="*/ 1 w 238"/>
                  <a:gd name="T99" fmla="*/ 1 h 270"/>
                  <a:gd name="T100" fmla="*/ 2 w 238"/>
                  <a:gd name="T101" fmla="*/ 2 h 270"/>
                  <a:gd name="T102" fmla="*/ 13 w 238"/>
                  <a:gd name="T103" fmla="*/ 3 h 270"/>
                  <a:gd name="T104" fmla="*/ 14 w 238"/>
                  <a:gd name="T105" fmla="*/ 3 h 270"/>
                  <a:gd name="T106" fmla="*/ 16 w 238"/>
                  <a:gd name="T107" fmla="*/ 4 h 270"/>
                  <a:gd name="T108" fmla="*/ 28 w 238"/>
                  <a:gd name="T109" fmla="*/ 5 h 270"/>
                  <a:gd name="T110" fmla="*/ 42 w 238"/>
                  <a:gd name="T111" fmla="*/ 5 h 270"/>
                  <a:gd name="T112" fmla="*/ 55 w 238"/>
                  <a:gd name="T113" fmla="*/ 6 h 270"/>
                  <a:gd name="T114" fmla="*/ 63 w 238"/>
                  <a:gd name="T115" fmla="*/ 6 h 27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38"/>
                  <a:gd name="T175" fmla="*/ 0 h 270"/>
                  <a:gd name="T176" fmla="*/ 238 w 238"/>
                  <a:gd name="T177" fmla="*/ 270 h 27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38" h="270">
                    <a:moveTo>
                      <a:pt x="64" y="231"/>
                    </a:moveTo>
                    <a:lnTo>
                      <a:pt x="69" y="238"/>
                    </a:lnTo>
                    <a:lnTo>
                      <a:pt x="74" y="240"/>
                    </a:lnTo>
                    <a:lnTo>
                      <a:pt x="78" y="235"/>
                    </a:lnTo>
                    <a:lnTo>
                      <a:pt x="83" y="226"/>
                    </a:lnTo>
                    <a:lnTo>
                      <a:pt x="89" y="217"/>
                    </a:lnTo>
                    <a:lnTo>
                      <a:pt x="95" y="213"/>
                    </a:lnTo>
                    <a:lnTo>
                      <a:pt x="99" y="210"/>
                    </a:lnTo>
                    <a:lnTo>
                      <a:pt x="102" y="210"/>
                    </a:lnTo>
                    <a:lnTo>
                      <a:pt x="102" y="214"/>
                    </a:lnTo>
                    <a:lnTo>
                      <a:pt x="103" y="225"/>
                    </a:lnTo>
                    <a:lnTo>
                      <a:pt x="102" y="235"/>
                    </a:lnTo>
                    <a:lnTo>
                      <a:pt x="99" y="241"/>
                    </a:lnTo>
                    <a:lnTo>
                      <a:pt x="97" y="246"/>
                    </a:lnTo>
                    <a:lnTo>
                      <a:pt x="96" y="252"/>
                    </a:lnTo>
                    <a:lnTo>
                      <a:pt x="98" y="258"/>
                    </a:lnTo>
                    <a:lnTo>
                      <a:pt x="103" y="261"/>
                    </a:lnTo>
                    <a:lnTo>
                      <a:pt x="106" y="261"/>
                    </a:lnTo>
                    <a:lnTo>
                      <a:pt x="110" y="262"/>
                    </a:lnTo>
                    <a:lnTo>
                      <a:pt x="115" y="265"/>
                    </a:lnTo>
                    <a:lnTo>
                      <a:pt x="118" y="270"/>
                    </a:lnTo>
                    <a:lnTo>
                      <a:pt x="121" y="267"/>
                    </a:lnTo>
                    <a:lnTo>
                      <a:pt x="128" y="261"/>
                    </a:lnTo>
                    <a:lnTo>
                      <a:pt x="136" y="256"/>
                    </a:lnTo>
                    <a:lnTo>
                      <a:pt x="143" y="256"/>
                    </a:lnTo>
                    <a:lnTo>
                      <a:pt x="146" y="258"/>
                    </a:lnTo>
                    <a:lnTo>
                      <a:pt x="149" y="259"/>
                    </a:lnTo>
                    <a:lnTo>
                      <a:pt x="154" y="259"/>
                    </a:lnTo>
                    <a:lnTo>
                      <a:pt x="159" y="259"/>
                    </a:lnTo>
                    <a:lnTo>
                      <a:pt x="164" y="259"/>
                    </a:lnTo>
                    <a:lnTo>
                      <a:pt x="170" y="259"/>
                    </a:lnTo>
                    <a:lnTo>
                      <a:pt x="174" y="256"/>
                    </a:lnTo>
                    <a:lnTo>
                      <a:pt x="177" y="253"/>
                    </a:lnTo>
                    <a:lnTo>
                      <a:pt x="184" y="247"/>
                    </a:lnTo>
                    <a:lnTo>
                      <a:pt x="189" y="246"/>
                    </a:lnTo>
                    <a:lnTo>
                      <a:pt x="195" y="247"/>
                    </a:lnTo>
                    <a:lnTo>
                      <a:pt x="198" y="247"/>
                    </a:lnTo>
                    <a:lnTo>
                      <a:pt x="202" y="244"/>
                    </a:lnTo>
                    <a:lnTo>
                      <a:pt x="206" y="238"/>
                    </a:lnTo>
                    <a:lnTo>
                      <a:pt x="211" y="235"/>
                    </a:lnTo>
                    <a:lnTo>
                      <a:pt x="216" y="234"/>
                    </a:lnTo>
                    <a:lnTo>
                      <a:pt x="223" y="232"/>
                    </a:lnTo>
                    <a:lnTo>
                      <a:pt x="229" y="225"/>
                    </a:lnTo>
                    <a:lnTo>
                      <a:pt x="234" y="213"/>
                    </a:lnTo>
                    <a:lnTo>
                      <a:pt x="233" y="199"/>
                    </a:lnTo>
                    <a:lnTo>
                      <a:pt x="232" y="193"/>
                    </a:lnTo>
                    <a:lnTo>
                      <a:pt x="233" y="184"/>
                    </a:lnTo>
                    <a:lnTo>
                      <a:pt x="234" y="177"/>
                    </a:lnTo>
                    <a:lnTo>
                      <a:pt x="236" y="171"/>
                    </a:lnTo>
                    <a:lnTo>
                      <a:pt x="238" y="160"/>
                    </a:lnTo>
                    <a:lnTo>
                      <a:pt x="235" y="145"/>
                    </a:lnTo>
                    <a:lnTo>
                      <a:pt x="225" y="135"/>
                    </a:lnTo>
                    <a:lnTo>
                      <a:pt x="210" y="132"/>
                    </a:lnTo>
                    <a:lnTo>
                      <a:pt x="197" y="132"/>
                    </a:lnTo>
                    <a:lnTo>
                      <a:pt x="191" y="129"/>
                    </a:lnTo>
                    <a:lnTo>
                      <a:pt x="191" y="126"/>
                    </a:lnTo>
                    <a:lnTo>
                      <a:pt x="194" y="123"/>
                    </a:lnTo>
                    <a:lnTo>
                      <a:pt x="196" y="120"/>
                    </a:lnTo>
                    <a:lnTo>
                      <a:pt x="199" y="114"/>
                    </a:lnTo>
                    <a:lnTo>
                      <a:pt x="201" y="106"/>
                    </a:lnTo>
                    <a:lnTo>
                      <a:pt x="200" y="96"/>
                    </a:lnTo>
                    <a:lnTo>
                      <a:pt x="199" y="90"/>
                    </a:lnTo>
                    <a:lnTo>
                      <a:pt x="197" y="85"/>
                    </a:lnTo>
                    <a:lnTo>
                      <a:pt x="196" y="79"/>
                    </a:lnTo>
                    <a:lnTo>
                      <a:pt x="193" y="73"/>
                    </a:lnTo>
                    <a:lnTo>
                      <a:pt x="188" y="67"/>
                    </a:lnTo>
                    <a:lnTo>
                      <a:pt x="183" y="61"/>
                    </a:lnTo>
                    <a:lnTo>
                      <a:pt x="174" y="57"/>
                    </a:lnTo>
                    <a:lnTo>
                      <a:pt x="163" y="52"/>
                    </a:lnTo>
                    <a:lnTo>
                      <a:pt x="156" y="48"/>
                    </a:lnTo>
                    <a:lnTo>
                      <a:pt x="148" y="39"/>
                    </a:lnTo>
                    <a:lnTo>
                      <a:pt x="142" y="30"/>
                    </a:lnTo>
                    <a:lnTo>
                      <a:pt x="136" y="24"/>
                    </a:lnTo>
                    <a:lnTo>
                      <a:pt x="133" y="23"/>
                    </a:lnTo>
                    <a:lnTo>
                      <a:pt x="129" y="21"/>
                    </a:lnTo>
                    <a:lnTo>
                      <a:pt x="124" y="20"/>
                    </a:lnTo>
                    <a:lnTo>
                      <a:pt x="120" y="20"/>
                    </a:lnTo>
                    <a:lnTo>
                      <a:pt x="115" y="21"/>
                    </a:lnTo>
                    <a:lnTo>
                      <a:pt x="109" y="24"/>
                    </a:lnTo>
                    <a:lnTo>
                      <a:pt x="105" y="29"/>
                    </a:lnTo>
                    <a:lnTo>
                      <a:pt x="99" y="36"/>
                    </a:lnTo>
                    <a:lnTo>
                      <a:pt x="98" y="35"/>
                    </a:lnTo>
                    <a:lnTo>
                      <a:pt x="97" y="30"/>
                    </a:lnTo>
                    <a:lnTo>
                      <a:pt x="94" y="24"/>
                    </a:lnTo>
                    <a:lnTo>
                      <a:pt x="91" y="18"/>
                    </a:lnTo>
                    <a:lnTo>
                      <a:pt x="85" y="12"/>
                    </a:lnTo>
                    <a:lnTo>
                      <a:pt x="79" y="6"/>
                    </a:lnTo>
                    <a:lnTo>
                      <a:pt x="72" y="2"/>
                    </a:lnTo>
                    <a:lnTo>
                      <a:pt x="65" y="0"/>
                    </a:lnTo>
                    <a:lnTo>
                      <a:pt x="53" y="3"/>
                    </a:lnTo>
                    <a:lnTo>
                      <a:pt x="46" y="12"/>
                    </a:lnTo>
                    <a:lnTo>
                      <a:pt x="41" y="21"/>
                    </a:lnTo>
                    <a:lnTo>
                      <a:pt x="37" y="27"/>
                    </a:lnTo>
                    <a:lnTo>
                      <a:pt x="32" y="29"/>
                    </a:lnTo>
                    <a:lnTo>
                      <a:pt x="27" y="30"/>
                    </a:lnTo>
                    <a:lnTo>
                      <a:pt x="22" y="32"/>
                    </a:lnTo>
                    <a:lnTo>
                      <a:pt x="15" y="35"/>
                    </a:lnTo>
                    <a:lnTo>
                      <a:pt x="10" y="39"/>
                    </a:lnTo>
                    <a:lnTo>
                      <a:pt x="4" y="46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2" y="85"/>
                    </a:lnTo>
                    <a:lnTo>
                      <a:pt x="7" y="97"/>
                    </a:lnTo>
                    <a:lnTo>
                      <a:pt x="13" y="106"/>
                    </a:lnTo>
                    <a:lnTo>
                      <a:pt x="15" y="114"/>
                    </a:lnTo>
                    <a:lnTo>
                      <a:pt x="14" y="123"/>
                    </a:lnTo>
                    <a:lnTo>
                      <a:pt x="14" y="135"/>
                    </a:lnTo>
                    <a:lnTo>
                      <a:pt x="16" y="148"/>
                    </a:lnTo>
                    <a:lnTo>
                      <a:pt x="23" y="162"/>
                    </a:lnTo>
                    <a:lnTo>
                      <a:pt x="28" y="168"/>
                    </a:lnTo>
                    <a:lnTo>
                      <a:pt x="36" y="174"/>
                    </a:lnTo>
                    <a:lnTo>
                      <a:pt x="42" y="180"/>
                    </a:lnTo>
                    <a:lnTo>
                      <a:pt x="49" y="187"/>
                    </a:lnTo>
                    <a:lnTo>
                      <a:pt x="55" y="195"/>
                    </a:lnTo>
                    <a:lnTo>
                      <a:pt x="59" y="205"/>
                    </a:lnTo>
                    <a:lnTo>
                      <a:pt x="63" y="217"/>
                    </a:lnTo>
                    <a:lnTo>
                      <a:pt x="64" y="231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505" name="Freeform 64"/>
              <p:cNvSpPr>
                <a:spLocks/>
              </p:cNvSpPr>
              <p:nvPr/>
            </p:nvSpPr>
            <p:spPr bwMode="auto">
              <a:xfrm>
                <a:off x="5448" y="2219"/>
                <a:ext cx="82" cy="35"/>
              </a:xfrm>
              <a:custGeom>
                <a:avLst/>
                <a:gdLst>
                  <a:gd name="T0" fmla="*/ 82 w 82"/>
                  <a:gd name="T1" fmla="*/ 1 h 69"/>
                  <a:gd name="T2" fmla="*/ 76 w 82"/>
                  <a:gd name="T3" fmla="*/ 1 h 69"/>
                  <a:gd name="T4" fmla="*/ 69 w 82"/>
                  <a:gd name="T5" fmla="*/ 1 h 69"/>
                  <a:gd name="T6" fmla="*/ 63 w 82"/>
                  <a:gd name="T7" fmla="*/ 1 h 69"/>
                  <a:gd name="T8" fmla="*/ 59 w 82"/>
                  <a:gd name="T9" fmla="*/ 1 h 69"/>
                  <a:gd name="T10" fmla="*/ 57 w 82"/>
                  <a:gd name="T11" fmla="*/ 1 h 69"/>
                  <a:gd name="T12" fmla="*/ 59 w 82"/>
                  <a:gd name="T13" fmla="*/ 1 h 69"/>
                  <a:gd name="T14" fmla="*/ 61 w 82"/>
                  <a:gd name="T15" fmla="*/ 1 h 69"/>
                  <a:gd name="T16" fmla="*/ 62 w 82"/>
                  <a:gd name="T17" fmla="*/ 1 h 69"/>
                  <a:gd name="T18" fmla="*/ 59 w 82"/>
                  <a:gd name="T19" fmla="*/ 1 h 69"/>
                  <a:gd name="T20" fmla="*/ 51 w 82"/>
                  <a:gd name="T21" fmla="*/ 1 h 69"/>
                  <a:gd name="T22" fmla="*/ 41 w 82"/>
                  <a:gd name="T23" fmla="*/ 1 h 69"/>
                  <a:gd name="T24" fmla="*/ 33 w 82"/>
                  <a:gd name="T25" fmla="*/ 1 h 69"/>
                  <a:gd name="T26" fmla="*/ 26 w 82"/>
                  <a:gd name="T27" fmla="*/ 1 h 69"/>
                  <a:gd name="T28" fmla="*/ 20 w 82"/>
                  <a:gd name="T29" fmla="*/ 1 h 69"/>
                  <a:gd name="T30" fmla="*/ 12 w 82"/>
                  <a:gd name="T31" fmla="*/ 1 h 69"/>
                  <a:gd name="T32" fmla="*/ 5 w 82"/>
                  <a:gd name="T33" fmla="*/ 1 h 69"/>
                  <a:gd name="T34" fmla="*/ 4 w 82"/>
                  <a:gd name="T35" fmla="*/ 1 h 69"/>
                  <a:gd name="T36" fmla="*/ 1 w 82"/>
                  <a:gd name="T37" fmla="*/ 1 h 69"/>
                  <a:gd name="T38" fmla="*/ 0 w 82"/>
                  <a:gd name="T39" fmla="*/ 1 h 69"/>
                  <a:gd name="T40" fmla="*/ 4 w 82"/>
                  <a:gd name="T41" fmla="*/ 1 h 69"/>
                  <a:gd name="T42" fmla="*/ 10 w 82"/>
                  <a:gd name="T43" fmla="*/ 1 h 69"/>
                  <a:gd name="T44" fmla="*/ 14 w 82"/>
                  <a:gd name="T45" fmla="*/ 1 h 69"/>
                  <a:gd name="T46" fmla="*/ 18 w 82"/>
                  <a:gd name="T47" fmla="*/ 1 h 69"/>
                  <a:gd name="T48" fmla="*/ 23 w 82"/>
                  <a:gd name="T49" fmla="*/ 1 h 69"/>
                  <a:gd name="T50" fmla="*/ 30 w 82"/>
                  <a:gd name="T51" fmla="*/ 1 h 69"/>
                  <a:gd name="T52" fmla="*/ 39 w 82"/>
                  <a:gd name="T53" fmla="*/ 1 h 69"/>
                  <a:gd name="T54" fmla="*/ 48 w 82"/>
                  <a:gd name="T55" fmla="*/ 1 h 69"/>
                  <a:gd name="T56" fmla="*/ 52 w 82"/>
                  <a:gd name="T57" fmla="*/ 1 h 69"/>
                  <a:gd name="T58" fmla="*/ 52 w 82"/>
                  <a:gd name="T59" fmla="*/ 1 h 69"/>
                  <a:gd name="T60" fmla="*/ 49 w 82"/>
                  <a:gd name="T61" fmla="*/ 1 h 69"/>
                  <a:gd name="T62" fmla="*/ 48 w 82"/>
                  <a:gd name="T63" fmla="*/ 1 h 69"/>
                  <a:gd name="T64" fmla="*/ 49 w 82"/>
                  <a:gd name="T65" fmla="*/ 1 h 69"/>
                  <a:gd name="T66" fmla="*/ 53 w 82"/>
                  <a:gd name="T67" fmla="*/ 1 h 69"/>
                  <a:gd name="T68" fmla="*/ 57 w 82"/>
                  <a:gd name="T69" fmla="*/ 0 h 69"/>
                  <a:gd name="T70" fmla="*/ 61 w 82"/>
                  <a:gd name="T71" fmla="*/ 0 h 69"/>
                  <a:gd name="T72" fmla="*/ 64 w 82"/>
                  <a:gd name="T73" fmla="*/ 1 h 69"/>
                  <a:gd name="T74" fmla="*/ 68 w 82"/>
                  <a:gd name="T75" fmla="*/ 1 h 69"/>
                  <a:gd name="T76" fmla="*/ 73 w 82"/>
                  <a:gd name="T77" fmla="*/ 1 h 69"/>
                  <a:gd name="T78" fmla="*/ 77 w 82"/>
                  <a:gd name="T79" fmla="*/ 1 h 69"/>
                  <a:gd name="T80" fmla="*/ 82 w 82"/>
                  <a:gd name="T81" fmla="*/ 1 h 6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82"/>
                  <a:gd name="T124" fmla="*/ 0 h 69"/>
                  <a:gd name="T125" fmla="*/ 82 w 82"/>
                  <a:gd name="T126" fmla="*/ 69 h 6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82" h="69">
                    <a:moveTo>
                      <a:pt x="82" y="20"/>
                    </a:moveTo>
                    <a:lnTo>
                      <a:pt x="76" y="20"/>
                    </a:lnTo>
                    <a:lnTo>
                      <a:pt x="69" y="17"/>
                    </a:lnTo>
                    <a:lnTo>
                      <a:pt x="63" y="12"/>
                    </a:lnTo>
                    <a:lnTo>
                      <a:pt x="59" y="11"/>
                    </a:lnTo>
                    <a:lnTo>
                      <a:pt x="57" y="14"/>
                    </a:lnTo>
                    <a:lnTo>
                      <a:pt x="59" y="18"/>
                    </a:lnTo>
                    <a:lnTo>
                      <a:pt x="61" y="26"/>
                    </a:lnTo>
                    <a:lnTo>
                      <a:pt x="62" y="32"/>
                    </a:lnTo>
                    <a:lnTo>
                      <a:pt x="59" y="42"/>
                    </a:lnTo>
                    <a:lnTo>
                      <a:pt x="51" y="50"/>
                    </a:lnTo>
                    <a:lnTo>
                      <a:pt x="41" y="51"/>
                    </a:lnTo>
                    <a:lnTo>
                      <a:pt x="33" y="51"/>
                    </a:lnTo>
                    <a:lnTo>
                      <a:pt x="26" y="50"/>
                    </a:lnTo>
                    <a:lnTo>
                      <a:pt x="20" y="53"/>
                    </a:lnTo>
                    <a:lnTo>
                      <a:pt x="12" y="59"/>
                    </a:lnTo>
                    <a:lnTo>
                      <a:pt x="5" y="69"/>
                    </a:lnTo>
                    <a:lnTo>
                      <a:pt x="4" y="69"/>
                    </a:lnTo>
                    <a:lnTo>
                      <a:pt x="1" y="69"/>
                    </a:lnTo>
                    <a:lnTo>
                      <a:pt x="0" y="66"/>
                    </a:lnTo>
                    <a:lnTo>
                      <a:pt x="4" y="60"/>
                    </a:lnTo>
                    <a:lnTo>
                      <a:pt x="10" y="53"/>
                    </a:lnTo>
                    <a:lnTo>
                      <a:pt x="14" y="48"/>
                    </a:lnTo>
                    <a:lnTo>
                      <a:pt x="18" y="45"/>
                    </a:lnTo>
                    <a:lnTo>
                      <a:pt x="23" y="44"/>
                    </a:lnTo>
                    <a:lnTo>
                      <a:pt x="30" y="45"/>
                    </a:lnTo>
                    <a:lnTo>
                      <a:pt x="39" y="47"/>
                    </a:lnTo>
                    <a:lnTo>
                      <a:pt x="48" y="45"/>
                    </a:lnTo>
                    <a:lnTo>
                      <a:pt x="52" y="38"/>
                    </a:lnTo>
                    <a:lnTo>
                      <a:pt x="52" y="29"/>
                    </a:lnTo>
                    <a:lnTo>
                      <a:pt x="49" y="20"/>
                    </a:lnTo>
                    <a:lnTo>
                      <a:pt x="48" y="12"/>
                    </a:lnTo>
                    <a:lnTo>
                      <a:pt x="49" y="6"/>
                    </a:lnTo>
                    <a:lnTo>
                      <a:pt x="53" y="2"/>
                    </a:lnTo>
                    <a:lnTo>
                      <a:pt x="57" y="0"/>
                    </a:lnTo>
                    <a:lnTo>
                      <a:pt x="61" y="0"/>
                    </a:lnTo>
                    <a:lnTo>
                      <a:pt x="64" y="2"/>
                    </a:lnTo>
                    <a:lnTo>
                      <a:pt x="68" y="6"/>
                    </a:lnTo>
                    <a:lnTo>
                      <a:pt x="73" y="11"/>
                    </a:lnTo>
                    <a:lnTo>
                      <a:pt x="77" y="15"/>
                    </a:lnTo>
                    <a:lnTo>
                      <a:pt x="82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06" name="Freeform 65"/>
              <p:cNvSpPr>
                <a:spLocks/>
              </p:cNvSpPr>
              <p:nvPr/>
            </p:nvSpPr>
            <p:spPr bwMode="auto">
              <a:xfrm>
                <a:off x="5383" y="2152"/>
                <a:ext cx="161" cy="65"/>
              </a:xfrm>
              <a:custGeom>
                <a:avLst/>
                <a:gdLst>
                  <a:gd name="T0" fmla="*/ 140 w 161"/>
                  <a:gd name="T1" fmla="*/ 1 h 129"/>
                  <a:gd name="T2" fmla="*/ 146 w 161"/>
                  <a:gd name="T3" fmla="*/ 1 h 129"/>
                  <a:gd name="T4" fmla="*/ 148 w 161"/>
                  <a:gd name="T5" fmla="*/ 1 h 129"/>
                  <a:gd name="T6" fmla="*/ 133 w 161"/>
                  <a:gd name="T7" fmla="*/ 1 h 129"/>
                  <a:gd name="T8" fmla="*/ 124 w 161"/>
                  <a:gd name="T9" fmla="*/ 1 h 129"/>
                  <a:gd name="T10" fmla="*/ 112 w 161"/>
                  <a:gd name="T11" fmla="*/ 1 h 129"/>
                  <a:gd name="T12" fmla="*/ 98 w 161"/>
                  <a:gd name="T13" fmla="*/ 1 h 129"/>
                  <a:gd name="T14" fmla="*/ 83 w 161"/>
                  <a:gd name="T15" fmla="*/ 1 h 129"/>
                  <a:gd name="T16" fmla="*/ 73 w 161"/>
                  <a:gd name="T17" fmla="*/ 1 h 129"/>
                  <a:gd name="T18" fmla="*/ 61 w 161"/>
                  <a:gd name="T19" fmla="*/ 1 h 129"/>
                  <a:gd name="T20" fmla="*/ 50 w 161"/>
                  <a:gd name="T21" fmla="*/ 1 h 129"/>
                  <a:gd name="T22" fmla="*/ 40 w 161"/>
                  <a:gd name="T23" fmla="*/ 1 h 129"/>
                  <a:gd name="T24" fmla="*/ 29 w 161"/>
                  <a:gd name="T25" fmla="*/ 1 h 129"/>
                  <a:gd name="T26" fmla="*/ 21 w 161"/>
                  <a:gd name="T27" fmla="*/ 1 h 129"/>
                  <a:gd name="T28" fmla="*/ 13 w 161"/>
                  <a:gd name="T29" fmla="*/ 1 h 129"/>
                  <a:gd name="T30" fmla="*/ 2 w 161"/>
                  <a:gd name="T31" fmla="*/ 1 h 129"/>
                  <a:gd name="T32" fmla="*/ 3 w 161"/>
                  <a:gd name="T33" fmla="*/ 1 h 129"/>
                  <a:gd name="T34" fmla="*/ 16 w 161"/>
                  <a:gd name="T35" fmla="*/ 1 h 129"/>
                  <a:gd name="T36" fmla="*/ 32 w 161"/>
                  <a:gd name="T37" fmla="*/ 1 h 129"/>
                  <a:gd name="T38" fmla="*/ 42 w 161"/>
                  <a:gd name="T39" fmla="*/ 1 h 129"/>
                  <a:gd name="T40" fmla="*/ 41 w 161"/>
                  <a:gd name="T41" fmla="*/ 1 h 129"/>
                  <a:gd name="T42" fmla="*/ 29 w 161"/>
                  <a:gd name="T43" fmla="*/ 1 h 129"/>
                  <a:gd name="T44" fmla="*/ 15 w 161"/>
                  <a:gd name="T45" fmla="*/ 1 h 129"/>
                  <a:gd name="T46" fmla="*/ 20 w 161"/>
                  <a:gd name="T47" fmla="*/ 1 h 129"/>
                  <a:gd name="T48" fmla="*/ 26 w 161"/>
                  <a:gd name="T49" fmla="*/ 1 h 129"/>
                  <a:gd name="T50" fmla="*/ 38 w 161"/>
                  <a:gd name="T51" fmla="*/ 1 h 129"/>
                  <a:gd name="T52" fmla="*/ 49 w 161"/>
                  <a:gd name="T53" fmla="*/ 1 h 129"/>
                  <a:gd name="T54" fmla="*/ 59 w 161"/>
                  <a:gd name="T55" fmla="*/ 1 h 129"/>
                  <a:gd name="T56" fmla="*/ 67 w 161"/>
                  <a:gd name="T57" fmla="*/ 1 h 129"/>
                  <a:gd name="T58" fmla="*/ 74 w 161"/>
                  <a:gd name="T59" fmla="*/ 1 h 129"/>
                  <a:gd name="T60" fmla="*/ 78 w 161"/>
                  <a:gd name="T61" fmla="*/ 1 h 129"/>
                  <a:gd name="T62" fmla="*/ 88 w 161"/>
                  <a:gd name="T63" fmla="*/ 1 h 129"/>
                  <a:gd name="T64" fmla="*/ 101 w 161"/>
                  <a:gd name="T65" fmla="*/ 1 h 129"/>
                  <a:gd name="T66" fmla="*/ 115 w 161"/>
                  <a:gd name="T67" fmla="*/ 0 h 129"/>
                  <a:gd name="T68" fmla="*/ 137 w 161"/>
                  <a:gd name="T69" fmla="*/ 1 h 129"/>
                  <a:gd name="T70" fmla="*/ 154 w 161"/>
                  <a:gd name="T71" fmla="*/ 1 h 129"/>
                  <a:gd name="T72" fmla="*/ 157 w 161"/>
                  <a:gd name="T73" fmla="*/ 1 h 129"/>
                  <a:gd name="T74" fmla="*/ 154 w 161"/>
                  <a:gd name="T75" fmla="*/ 1 h 129"/>
                  <a:gd name="T76" fmla="*/ 148 w 161"/>
                  <a:gd name="T77" fmla="*/ 1 h 129"/>
                  <a:gd name="T78" fmla="*/ 154 w 161"/>
                  <a:gd name="T79" fmla="*/ 1 h 129"/>
                  <a:gd name="T80" fmla="*/ 160 w 161"/>
                  <a:gd name="T81" fmla="*/ 1 h 129"/>
                  <a:gd name="T82" fmla="*/ 161 w 161"/>
                  <a:gd name="T83" fmla="*/ 1 h 129"/>
                  <a:gd name="T84" fmla="*/ 159 w 161"/>
                  <a:gd name="T85" fmla="*/ 1 h 129"/>
                  <a:gd name="T86" fmla="*/ 157 w 161"/>
                  <a:gd name="T87" fmla="*/ 1 h 129"/>
                  <a:gd name="T88" fmla="*/ 156 w 161"/>
                  <a:gd name="T89" fmla="*/ 1 h 129"/>
                  <a:gd name="T90" fmla="*/ 142 w 161"/>
                  <a:gd name="T91" fmla="*/ 1 h 12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61"/>
                  <a:gd name="T139" fmla="*/ 0 h 129"/>
                  <a:gd name="T140" fmla="*/ 161 w 161"/>
                  <a:gd name="T141" fmla="*/ 129 h 12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61" h="129">
                    <a:moveTo>
                      <a:pt x="139" y="66"/>
                    </a:moveTo>
                    <a:lnTo>
                      <a:pt x="140" y="57"/>
                    </a:lnTo>
                    <a:lnTo>
                      <a:pt x="143" y="49"/>
                    </a:lnTo>
                    <a:lnTo>
                      <a:pt x="146" y="42"/>
                    </a:lnTo>
                    <a:lnTo>
                      <a:pt x="150" y="33"/>
                    </a:lnTo>
                    <a:lnTo>
                      <a:pt x="148" y="22"/>
                    </a:lnTo>
                    <a:lnTo>
                      <a:pt x="142" y="16"/>
                    </a:lnTo>
                    <a:lnTo>
                      <a:pt x="133" y="12"/>
                    </a:lnTo>
                    <a:lnTo>
                      <a:pt x="127" y="9"/>
                    </a:lnTo>
                    <a:lnTo>
                      <a:pt x="124" y="7"/>
                    </a:lnTo>
                    <a:lnTo>
                      <a:pt x="118" y="7"/>
                    </a:lnTo>
                    <a:lnTo>
                      <a:pt x="112" y="7"/>
                    </a:lnTo>
                    <a:lnTo>
                      <a:pt x="105" y="7"/>
                    </a:lnTo>
                    <a:lnTo>
                      <a:pt x="98" y="7"/>
                    </a:lnTo>
                    <a:lnTo>
                      <a:pt x="90" y="9"/>
                    </a:lnTo>
                    <a:lnTo>
                      <a:pt x="83" y="12"/>
                    </a:lnTo>
                    <a:lnTo>
                      <a:pt x="79" y="15"/>
                    </a:lnTo>
                    <a:lnTo>
                      <a:pt x="73" y="21"/>
                    </a:lnTo>
                    <a:lnTo>
                      <a:pt x="67" y="25"/>
                    </a:lnTo>
                    <a:lnTo>
                      <a:pt x="61" y="28"/>
                    </a:lnTo>
                    <a:lnTo>
                      <a:pt x="54" y="28"/>
                    </a:lnTo>
                    <a:lnTo>
                      <a:pt x="50" y="28"/>
                    </a:lnTo>
                    <a:lnTo>
                      <a:pt x="46" y="30"/>
                    </a:lnTo>
                    <a:lnTo>
                      <a:pt x="40" y="33"/>
                    </a:lnTo>
                    <a:lnTo>
                      <a:pt x="35" y="36"/>
                    </a:lnTo>
                    <a:lnTo>
                      <a:pt x="29" y="40"/>
                    </a:lnTo>
                    <a:lnTo>
                      <a:pt x="25" y="43"/>
                    </a:lnTo>
                    <a:lnTo>
                      <a:pt x="21" y="48"/>
                    </a:lnTo>
                    <a:lnTo>
                      <a:pt x="19" y="51"/>
                    </a:lnTo>
                    <a:lnTo>
                      <a:pt x="13" y="57"/>
                    </a:lnTo>
                    <a:lnTo>
                      <a:pt x="8" y="63"/>
                    </a:lnTo>
                    <a:lnTo>
                      <a:pt x="2" y="67"/>
                    </a:lnTo>
                    <a:lnTo>
                      <a:pt x="0" y="69"/>
                    </a:lnTo>
                    <a:lnTo>
                      <a:pt x="3" y="52"/>
                    </a:lnTo>
                    <a:lnTo>
                      <a:pt x="10" y="37"/>
                    </a:lnTo>
                    <a:lnTo>
                      <a:pt x="16" y="25"/>
                    </a:lnTo>
                    <a:lnTo>
                      <a:pt x="24" y="16"/>
                    </a:lnTo>
                    <a:lnTo>
                      <a:pt x="32" y="9"/>
                    </a:lnTo>
                    <a:lnTo>
                      <a:pt x="38" y="4"/>
                    </a:lnTo>
                    <a:lnTo>
                      <a:pt x="42" y="1"/>
                    </a:lnTo>
                    <a:lnTo>
                      <a:pt x="43" y="0"/>
                    </a:lnTo>
                    <a:lnTo>
                      <a:pt x="41" y="1"/>
                    </a:lnTo>
                    <a:lnTo>
                      <a:pt x="37" y="6"/>
                    </a:lnTo>
                    <a:lnTo>
                      <a:pt x="29" y="15"/>
                    </a:lnTo>
                    <a:lnTo>
                      <a:pt x="21" y="27"/>
                    </a:lnTo>
                    <a:lnTo>
                      <a:pt x="15" y="37"/>
                    </a:lnTo>
                    <a:lnTo>
                      <a:pt x="16" y="40"/>
                    </a:lnTo>
                    <a:lnTo>
                      <a:pt x="20" y="40"/>
                    </a:lnTo>
                    <a:lnTo>
                      <a:pt x="22" y="40"/>
                    </a:lnTo>
                    <a:lnTo>
                      <a:pt x="26" y="36"/>
                    </a:lnTo>
                    <a:lnTo>
                      <a:pt x="32" y="33"/>
                    </a:lnTo>
                    <a:lnTo>
                      <a:pt x="38" y="30"/>
                    </a:lnTo>
                    <a:lnTo>
                      <a:pt x="43" y="28"/>
                    </a:lnTo>
                    <a:lnTo>
                      <a:pt x="49" y="27"/>
                    </a:lnTo>
                    <a:lnTo>
                      <a:pt x="54" y="25"/>
                    </a:lnTo>
                    <a:lnTo>
                      <a:pt x="59" y="24"/>
                    </a:lnTo>
                    <a:lnTo>
                      <a:pt x="62" y="24"/>
                    </a:lnTo>
                    <a:lnTo>
                      <a:pt x="67" y="21"/>
                    </a:lnTo>
                    <a:lnTo>
                      <a:pt x="72" y="16"/>
                    </a:lnTo>
                    <a:lnTo>
                      <a:pt x="74" y="12"/>
                    </a:lnTo>
                    <a:lnTo>
                      <a:pt x="75" y="10"/>
                    </a:lnTo>
                    <a:lnTo>
                      <a:pt x="78" y="9"/>
                    </a:lnTo>
                    <a:lnTo>
                      <a:pt x="82" y="6"/>
                    </a:lnTo>
                    <a:lnTo>
                      <a:pt x="88" y="4"/>
                    </a:lnTo>
                    <a:lnTo>
                      <a:pt x="93" y="3"/>
                    </a:lnTo>
                    <a:lnTo>
                      <a:pt x="101" y="1"/>
                    </a:lnTo>
                    <a:lnTo>
                      <a:pt x="107" y="1"/>
                    </a:lnTo>
                    <a:lnTo>
                      <a:pt x="115" y="0"/>
                    </a:lnTo>
                    <a:lnTo>
                      <a:pt x="121" y="0"/>
                    </a:lnTo>
                    <a:lnTo>
                      <a:pt x="137" y="1"/>
                    </a:lnTo>
                    <a:lnTo>
                      <a:pt x="147" y="7"/>
                    </a:lnTo>
                    <a:lnTo>
                      <a:pt x="154" y="16"/>
                    </a:lnTo>
                    <a:lnTo>
                      <a:pt x="157" y="27"/>
                    </a:lnTo>
                    <a:lnTo>
                      <a:pt x="157" y="37"/>
                    </a:lnTo>
                    <a:lnTo>
                      <a:pt x="156" y="48"/>
                    </a:lnTo>
                    <a:lnTo>
                      <a:pt x="154" y="57"/>
                    </a:lnTo>
                    <a:lnTo>
                      <a:pt x="151" y="63"/>
                    </a:lnTo>
                    <a:lnTo>
                      <a:pt x="148" y="73"/>
                    </a:lnTo>
                    <a:lnTo>
                      <a:pt x="151" y="82"/>
                    </a:lnTo>
                    <a:lnTo>
                      <a:pt x="154" y="91"/>
                    </a:lnTo>
                    <a:lnTo>
                      <a:pt x="158" y="97"/>
                    </a:lnTo>
                    <a:lnTo>
                      <a:pt x="160" y="103"/>
                    </a:lnTo>
                    <a:lnTo>
                      <a:pt x="161" y="111"/>
                    </a:lnTo>
                    <a:lnTo>
                      <a:pt x="161" y="120"/>
                    </a:lnTo>
                    <a:lnTo>
                      <a:pt x="160" y="129"/>
                    </a:lnTo>
                    <a:lnTo>
                      <a:pt x="159" y="129"/>
                    </a:lnTo>
                    <a:lnTo>
                      <a:pt x="158" y="129"/>
                    </a:lnTo>
                    <a:lnTo>
                      <a:pt x="157" y="123"/>
                    </a:lnTo>
                    <a:lnTo>
                      <a:pt x="158" y="111"/>
                    </a:lnTo>
                    <a:lnTo>
                      <a:pt x="156" y="99"/>
                    </a:lnTo>
                    <a:lnTo>
                      <a:pt x="148" y="91"/>
                    </a:lnTo>
                    <a:lnTo>
                      <a:pt x="142" y="82"/>
                    </a:lnTo>
                    <a:lnTo>
                      <a:pt x="139" y="6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07" name="Freeform 66"/>
              <p:cNvSpPr>
                <a:spLocks/>
              </p:cNvSpPr>
              <p:nvPr/>
            </p:nvSpPr>
            <p:spPr bwMode="auto">
              <a:xfrm>
                <a:off x="5144" y="2204"/>
                <a:ext cx="186" cy="78"/>
              </a:xfrm>
              <a:custGeom>
                <a:avLst/>
                <a:gdLst>
                  <a:gd name="T0" fmla="*/ 102 w 186"/>
                  <a:gd name="T1" fmla="*/ 1 h 156"/>
                  <a:gd name="T2" fmla="*/ 90 w 186"/>
                  <a:gd name="T3" fmla="*/ 1 h 156"/>
                  <a:gd name="T4" fmla="*/ 87 w 186"/>
                  <a:gd name="T5" fmla="*/ 1 h 156"/>
                  <a:gd name="T6" fmla="*/ 79 w 186"/>
                  <a:gd name="T7" fmla="*/ 1 h 156"/>
                  <a:gd name="T8" fmla="*/ 66 w 186"/>
                  <a:gd name="T9" fmla="*/ 1 h 156"/>
                  <a:gd name="T10" fmla="*/ 51 w 186"/>
                  <a:gd name="T11" fmla="*/ 1 h 156"/>
                  <a:gd name="T12" fmla="*/ 36 w 186"/>
                  <a:gd name="T13" fmla="*/ 1 h 156"/>
                  <a:gd name="T14" fmla="*/ 24 w 186"/>
                  <a:gd name="T15" fmla="*/ 1 h 156"/>
                  <a:gd name="T16" fmla="*/ 15 w 186"/>
                  <a:gd name="T17" fmla="*/ 1 h 156"/>
                  <a:gd name="T18" fmla="*/ 12 w 186"/>
                  <a:gd name="T19" fmla="*/ 1 h 156"/>
                  <a:gd name="T20" fmla="*/ 13 w 186"/>
                  <a:gd name="T21" fmla="*/ 1 h 156"/>
                  <a:gd name="T22" fmla="*/ 11 w 186"/>
                  <a:gd name="T23" fmla="*/ 1 h 156"/>
                  <a:gd name="T24" fmla="*/ 4 w 186"/>
                  <a:gd name="T25" fmla="*/ 1 h 156"/>
                  <a:gd name="T26" fmla="*/ 0 w 186"/>
                  <a:gd name="T27" fmla="*/ 1 h 156"/>
                  <a:gd name="T28" fmla="*/ 1 w 186"/>
                  <a:gd name="T29" fmla="*/ 1 h 156"/>
                  <a:gd name="T30" fmla="*/ 7 w 186"/>
                  <a:gd name="T31" fmla="*/ 1 h 156"/>
                  <a:gd name="T32" fmla="*/ 12 w 186"/>
                  <a:gd name="T33" fmla="*/ 1 h 156"/>
                  <a:gd name="T34" fmla="*/ 19 w 186"/>
                  <a:gd name="T35" fmla="*/ 1 h 156"/>
                  <a:gd name="T36" fmla="*/ 29 w 186"/>
                  <a:gd name="T37" fmla="*/ 1 h 156"/>
                  <a:gd name="T38" fmla="*/ 41 w 186"/>
                  <a:gd name="T39" fmla="*/ 1 h 156"/>
                  <a:gd name="T40" fmla="*/ 53 w 186"/>
                  <a:gd name="T41" fmla="*/ 1 h 156"/>
                  <a:gd name="T42" fmla="*/ 71 w 186"/>
                  <a:gd name="T43" fmla="*/ 1 h 156"/>
                  <a:gd name="T44" fmla="*/ 91 w 186"/>
                  <a:gd name="T45" fmla="*/ 1 h 156"/>
                  <a:gd name="T46" fmla="*/ 106 w 186"/>
                  <a:gd name="T47" fmla="*/ 1 h 156"/>
                  <a:gd name="T48" fmla="*/ 116 w 186"/>
                  <a:gd name="T49" fmla="*/ 1 h 156"/>
                  <a:gd name="T50" fmla="*/ 127 w 186"/>
                  <a:gd name="T51" fmla="*/ 1 h 156"/>
                  <a:gd name="T52" fmla="*/ 141 w 186"/>
                  <a:gd name="T53" fmla="*/ 1 h 156"/>
                  <a:gd name="T54" fmla="*/ 151 w 186"/>
                  <a:gd name="T55" fmla="*/ 1 h 156"/>
                  <a:gd name="T56" fmla="*/ 163 w 186"/>
                  <a:gd name="T57" fmla="*/ 1 h 156"/>
                  <a:gd name="T58" fmla="*/ 180 w 186"/>
                  <a:gd name="T59" fmla="*/ 1 h 156"/>
                  <a:gd name="T60" fmla="*/ 186 w 186"/>
                  <a:gd name="T61" fmla="*/ 0 h 156"/>
                  <a:gd name="T62" fmla="*/ 184 w 186"/>
                  <a:gd name="T63" fmla="*/ 1 h 156"/>
                  <a:gd name="T64" fmla="*/ 173 w 186"/>
                  <a:gd name="T65" fmla="*/ 1 h 156"/>
                  <a:gd name="T66" fmla="*/ 164 w 186"/>
                  <a:gd name="T67" fmla="*/ 1 h 156"/>
                  <a:gd name="T68" fmla="*/ 156 w 186"/>
                  <a:gd name="T69" fmla="*/ 1 h 156"/>
                  <a:gd name="T70" fmla="*/ 147 w 186"/>
                  <a:gd name="T71" fmla="*/ 1 h 156"/>
                  <a:gd name="T72" fmla="*/ 140 w 186"/>
                  <a:gd name="T73" fmla="*/ 1 h 156"/>
                  <a:gd name="T74" fmla="*/ 130 w 186"/>
                  <a:gd name="T75" fmla="*/ 1 h 156"/>
                  <a:gd name="T76" fmla="*/ 118 w 186"/>
                  <a:gd name="T77" fmla="*/ 1 h 156"/>
                  <a:gd name="T78" fmla="*/ 107 w 186"/>
                  <a:gd name="T79" fmla="*/ 1 h 156"/>
                  <a:gd name="T80" fmla="*/ 98 w 186"/>
                  <a:gd name="T81" fmla="*/ 1 h 156"/>
                  <a:gd name="T82" fmla="*/ 84 w 186"/>
                  <a:gd name="T83" fmla="*/ 1 h 156"/>
                  <a:gd name="T84" fmla="*/ 68 w 186"/>
                  <a:gd name="T85" fmla="*/ 1 h 156"/>
                  <a:gd name="T86" fmla="*/ 54 w 186"/>
                  <a:gd name="T87" fmla="*/ 1 h 156"/>
                  <a:gd name="T88" fmla="*/ 42 w 186"/>
                  <a:gd name="T89" fmla="*/ 1 h 156"/>
                  <a:gd name="T90" fmla="*/ 27 w 186"/>
                  <a:gd name="T91" fmla="*/ 1 h 156"/>
                  <a:gd name="T92" fmla="*/ 15 w 186"/>
                  <a:gd name="T93" fmla="*/ 1 h 156"/>
                  <a:gd name="T94" fmla="*/ 9 w 186"/>
                  <a:gd name="T95" fmla="*/ 1 h 156"/>
                  <a:gd name="T96" fmla="*/ 23 w 186"/>
                  <a:gd name="T97" fmla="*/ 1 h 156"/>
                  <a:gd name="T98" fmla="*/ 24 w 186"/>
                  <a:gd name="T99" fmla="*/ 1 h 156"/>
                  <a:gd name="T100" fmla="*/ 23 w 186"/>
                  <a:gd name="T101" fmla="*/ 1 h 156"/>
                  <a:gd name="T102" fmla="*/ 32 w 186"/>
                  <a:gd name="T103" fmla="*/ 1 h 156"/>
                  <a:gd name="T104" fmla="*/ 46 w 186"/>
                  <a:gd name="T105" fmla="*/ 1 h 156"/>
                  <a:gd name="T106" fmla="*/ 58 w 186"/>
                  <a:gd name="T107" fmla="*/ 1 h 156"/>
                  <a:gd name="T108" fmla="*/ 71 w 186"/>
                  <a:gd name="T109" fmla="*/ 1 h 156"/>
                  <a:gd name="T110" fmla="*/ 82 w 186"/>
                  <a:gd name="T111" fmla="*/ 1 h 156"/>
                  <a:gd name="T112" fmla="*/ 90 w 186"/>
                  <a:gd name="T113" fmla="*/ 1 h 156"/>
                  <a:gd name="T114" fmla="*/ 93 w 186"/>
                  <a:gd name="T115" fmla="*/ 1 h 156"/>
                  <a:gd name="T116" fmla="*/ 93 w 186"/>
                  <a:gd name="T117" fmla="*/ 1 h 156"/>
                  <a:gd name="T118" fmla="*/ 97 w 186"/>
                  <a:gd name="T119" fmla="*/ 1 h 156"/>
                  <a:gd name="T120" fmla="*/ 105 w 186"/>
                  <a:gd name="T121" fmla="*/ 1 h 156"/>
                  <a:gd name="T122" fmla="*/ 105 w 186"/>
                  <a:gd name="T123" fmla="*/ 1 h 15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86"/>
                  <a:gd name="T187" fmla="*/ 0 h 156"/>
                  <a:gd name="T188" fmla="*/ 186 w 186"/>
                  <a:gd name="T189" fmla="*/ 156 h 15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86" h="156">
                    <a:moveTo>
                      <a:pt x="104" y="156"/>
                    </a:moveTo>
                    <a:lnTo>
                      <a:pt x="102" y="156"/>
                    </a:lnTo>
                    <a:lnTo>
                      <a:pt x="95" y="153"/>
                    </a:lnTo>
                    <a:lnTo>
                      <a:pt x="90" y="147"/>
                    </a:lnTo>
                    <a:lnTo>
                      <a:pt x="88" y="134"/>
                    </a:lnTo>
                    <a:lnTo>
                      <a:pt x="87" y="126"/>
                    </a:lnTo>
                    <a:lnTo>
                      <a:pt x="84" y="122"/>
                    </a:lnTo>
                    <a:lnTo>
                      <a:pt x="79" y="120"/>
                    </a:lnTo>
                    <a:lnTo>
                      <a:pt x="74" y="119"/>
                    </a:lnTo>
                    <a:lnTo>
                      <a:pt x="66" y="119"/>
                    </a:lnTo>
                    <a:lnTo>
                      <a:pt x="58" y="120"/>
                    </a:lnTo>
                    <a:lnTo>
                      <a:pt x="51" y="122"/>
                    </a:lnTo>
                    <a:lnTo>
                      <a:pt x="43" y="123"/>
                    </a:lnTo>
                    <a:lnTo>
                      <a:pt x="36" y="123"/>
                    </a:lnTo>
                    <a:lnTo>
                      <a:pt x="29" y="122"/>
                    </a:lnTo>
                    <a:lnTo>
                      <a:pt x="24" y="119"/>
                    </a:lnTo>
                    <a:lnTo>
                      <a:pt x="18" y="114"/>
                    </a:lnTo>
                    <a:lnTo>
                      <a:pt x="15" y="110"/>
                    </a:lnTo>
                    <a:lnTo>
                      <a:pt x="13" y="104"/>
                    </a:lnTo>
                    <a:lnTo>
                      <a:pt x="12" y="99"/>
                    </a:lnTo>
                    <a:lnTo>
                      <a:pt x="12" y="95"/>
                    </a:lnTo>
                    <a:lnTo>
                      <a:pt x="13" y="87"/>
                    </a:lnTo>
                    <a:lnTo>
                      <a:pt x="12" y="81"/>
                    </a:lnTo>
                    <a:lnTo>
                      <a:pt x="11" y="77"/>
                    </a:lnTo>
                    <a:lnTo>
                      <a:pt x="7" y="74"/>
                    </a:lnTo>
                    <a:lnTo>
                      <a:pt x="4" y="69"/>
                    </a:lnTo>
                    <a:lnTo>
                      <a:pt x="2" y="65"/>
                    </a:lnTo>
                    <a:lnTo>
                      <a:pt x="0" y="60"/>
                    </a:lnTo>
                    <a:lnTo>
                      <a:pt x="0" y="56"/>
                    </a:lnTo>
                    <a:lnTo>
                      <a:pt x="1" y="50"/>
                    </a:lnTo>
                    <a:lnTo>
                      <a:pt x="4" y="45"/>
                    </a:lnTo>
                    <a:lnTo>
                      <a:pt x="7" y="41"/>
                    </a:lnTo>
                    <a:lnTo>
                      <a:pt x="10" y="36"/>
                    </a:lnTo>
                    <a:lnTo>
                      <a:pt x="12" y="33"/>
                    </a:lnTo>
                    <a:lnTo>
                      <a:pt x="15" y="29"/>
                    </a:lnTo>
                    <a:lnTo>
                      <a:pt x="19" y="24"/>
                    </a:lnTo>
                    <a:lnTo>
                      <a:pt x="24" y="20"/>
                    </a:lnTo>
                    <a:lnTo>
                      <a:pt x="29" y="15"/>
                    </a:lnTo>
                    <a:lnTo>
                      <a:pt x="36" y="12"/>
                    </a:lnTo>
                    <a:lnTo>
                      <a:pt x="41" y="11"/>
                    </a:lnTo>
                    <a:lnTo>
                      <a:pt x="46" y="9"/>
                    </a:lnTo>
                    <a:lnTo>
                      <a:pt x="53" y="9"/>
                    </a:lnTo>
                    <a:lnTo>
                      <a:pt x="62" y="9"/>
                    </a:lnTo>
                    <a:lnTo>
                      <a:pt x="71" y="11"/>
                    </a:lnTo>
                    <a:lnTo>
                      <a:pt x="81" y="12"/>
                    </a:lnTo>
                    <a:lnTo>
                      <a:pt x="91" y="14"/>
                    </a:lnTo>
                    <a:lnTo>
                      <a:pt x="100" y="14"/>
                    </a:lnTo>
                    <a:lnTo>
                      <a:pt x="106" y="14"/>
                    </a:lnTo>
                    <a:lnTo>
                      <a:pt x="111" y="14"/>
                    </a:lnTo>
                    <a:lnTo>
                      <a:pt x="116" y="12"/>
                    </a:lnTo>
                    <a:lnTo>
                      <a:pt x="121" y="11"/>
                    </a:lnTo>
                    <a:lnTo>
                      <a:pt x="127" y="9"/>
                    </a:lnTo>
                    <a:lnTo>
                      <a:pt x="134" y="8"/>
                    </a:lnTo>
                    <a:lnTo>
                      <a:pt x="141" y="8"/>
                    </a:lnTo>
                    <a:lnTo>
                      <a:pt x="146" y="8"/>
                    </a:lnTo>
                    <a:lnTo>
                      <a:pt x="151" y="8"/>
                    </a:lnTo>
                    <a:lnTo>
                      <a:pt x="156" y="8"/>
                    </a:lnTo>
                    <a:lnTo>
                      <a:pt x="163" y="9"/>
                    </a:lnTo>
                    <a:lnTo>
                      <a:pt x="172" y="9"/>
                    </a:lnTo>
                    <a:lnTo>
                      <a:pt x="180" y="6"/>
                    </a:lnTo>
                    <a:lnTo>
                      <a:pt x="184" y="2"/>
                    </a:lnTo>
                    <a:lnTo>
                      <a:pt x="186" y="0"/>
                    </a:lnTo>
                    <a:lnTo>
                      <a:pt x="186" y="3"/>
                    </a:lnTo>
                    <a:lnTo>
                      <a:pt x="184" y="11"/>
                    </a:lnTo>
                    <a:lnTo>
                      <a:pt x="177" y="15"/>
                    </a:lnTo>
                    <a:lnTo>
                      <a:pt x="173" y="15"/>
                    </a:lnTo>
                    <a:lnTo>
                      <a:pt x="169" y="15"/>
                    </a:lnTo>
                    <a:lnTo>
                      <a:pt x="164" y="15"/>
                    </a:lnTo>
                    <a:lnTo>
                      <a:pt x="160" y="15"/>
                    </a:lnTo>
                    <a:lnTo>
                      <a:pt x="156" y="15"/>
                    </a:lnTo>
                    <a:lnTo>
                      <a:pt x="151" y="15"/>
                    </a:lnTo>
                    <a:lnTo>
                      <a:pt x="147" y="15"/>
                    </a:lnTo>
                    <a:lnTo>
                      <a:pt x="144" y="17"/>
                    </a:lnTo>
                    <a:lnTo>
                      <a:pt x="140" y="18"/>
                    </a:lnTo>
                    <a:lnTo>
                      <a:pt x="135" y="18"/>
                    </a:lnTo>
                    <a:lnTo>
                      <a:pt x="130" y="20"/>
                    </a:lnTo>
                    <a:lnTo>
                      <a:pt x="123" y="21"/>
                    </a:lnTo>
                    <a:lnTo>
                      <a:pt x="118" y="21"/>
                    </a:lnTo>
                    <a:lnTo>
                      <a:pt x="112" y="23"/>
                    </a:lnTo>
                    <a:lnTo>
                      <a:pt x="107" y="23"/>
                    </a:lnTo>
                    <a:lnTo>
                      <a:pt x="103" y="23"/>
                    </a:lnTo>
                    <a:lnTo>
                      <a:pt x="98" y="23"/>
                    </a:lnTo>
                    <a:lnTo>
                      <a:pt x="92" y="21"/>
                    </a:lnTo>
                    <a:lnTo>
                      <a:pt x="84" y="20"/>
                    </a:lnTo>
                    <a:lnTo>
                      <a:pt x="77" y="20"/>
                    </a:lnTo>
                    <a:lnTo>
                      <a:pt x="68" y="18"/>
                    </a:lnTo>
                    <a:lnTo>
                      <a:pt x="61" y="17"/>
                    </a:lnTo>
                    <a:lnTo>
                      <a:pt x="54" y="17"/>
                    </a:lnTo>
                    <a:lnTo>
                      <a:pt x="50" y="17"/>
                    </a:lnTo>
                    <a:lnTo>
                      <a:pt x="42" y="20"/>
                    </a:lnTo>
                    <a:lnTo>
                      <a:pt x="35" y="24"/>
                    </a:lnTo>
                    <a:lnTo>
                      <a:pt x="27" y="32"/>
                    </a:lnTo>
                    <a:lnTo>
                      <a:pt x="20" y="36"/>
                    </a:lnTo>
                    <a:lnTo>
                      <a:pt x="15" y="41"/>
                    </a:lnTo>
                    <a:lnTo>
                      <a:pt x="10" y="47"/>
                    </a:lnTo>
                    <a:lnTo>
                      <a:pt x="9" y="56"/>
                    </a:lnTo>
                    <a:lnTo>
                      <a:pt x="15" y="65"/>
                    </a:lnTo>
                    <a:lnTo>
                      <a:pt x="23" y="74"/>
                    </a:lnTo>
                    <a:lnTo>
                      <a:pt x="25" y="83"/>
                    </a:lnTo>
                    <a:lnTo>
                      <a:pt x="24" y="90"/>
                    </a:lnTo>
                    <a:lnTo>
                      <a:pt x="23" y="96"/>
                    </a:lnTo>
                    <a:lnTo>
                      <a:pt x="23" y="102"/>
                    </a:lnTo>
                    <a:lnTo>
                      <a:pt x="27" y="108"/>
                    </a:lnTo>
                    <a:lnTo>
                      <a:pt x="32" y="111"/>
                    </a:lnTo>
                    <a:lnTo>
                      <a:pt x="41" y="111"/>
                    </a:lnTo>
                    <a:lnTo>
                      <a:pt x="46" y="110"/>
                    </a:lnTo>
                    <a:lnTo>
                      <a:pt x="52" y="108"/>
                    </a:lnTo>
                    <a:lnTo>
                      <a:pt x="58" y="108"/>
                    </a:lnTo>
                    <a:lnTo>
                      <a:pt x="65" y="107"/>
                    </a:lnTo>
                    <a:lnTo>
                      <a:pt x="71" y="107"/>
                    </a:lnTo>
                    <a:lnTo>
                      <a:pt x="78" y="108"/>
                    </a:lnTo>
                    <a:lnTo>
                      <a:pt x="82" y="110"/>
                    </a:lnTo>
                    <a:lnTo>
                      <a:pt x="87" y="113"/>
                    </a:lnTo>
                    <a:lnTo>
                      <a:pt x="90" y="119"/>
                    </a:lnTo>
                    <a:lnTo>
                      <a:pt x="92" y="123"/>
                    </a:lnTo>
                    <a:lnTo>
                      <a:pt x="93" y="128"/>
                    </a:lnTo>
                    <a:lnTo>
                      <a:pt x="93" y="134"/>
                    </a:lnTo>
                    <a:lnTo>
                      <a:pt x="93" y="140"/>
                    </a:lnTo>
                    <a:lnTo>
                      <a:pt x="95" y="144"/>
                    </a:lnTo>
                    <a:lnTo>
                      <a:pt x="97" y="149"/>
                    </a:lnTo>
                    <a:lnTo>
                      <a:pt x="102" y="150"/>
                    </a:lnTo>
                    <a:lnTo>
                      <a:pt x="105" y="152"/>
                    </a:lnTo>
                    <a:lnTo>
                      <a:pt x="106" y="153"/>
                    </a:lnTo>
                    <a:lnTo>
                      <a:pt x="105" y="155"/>
                    </a:lnTo>
                    <a:lnTo>
                      <a:pt x="104" y="15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08" name="Freeform 67"/>
              <p:cNvSpPr>
                <a:spLocks/>
              </p:cNvSpPr>
              <p:nvPr/>
            </p:nvSpPr>
            <p:spPr bwMode="auto">
              <a:xfrm>
                <a:off x="5045" y="2146"/>
                <a:ext cx="104" cy="79"/>
              </a:xfrm>
              <a:custGeom>
                <a:avLst/>
                <a:gdLst>
                  <a:gd name="T0" fmla="*/ 30 w 104"/>
                  <a:gd name="T1" fmla="*/ 0 h 159"/>
                  <a:gd name="T2" fmla="*/ 33 w 104"/>
                  <a:gd name="T3" fmla="*/ 0 h 159"/>
                  <a:gd name="T4" fmla="*/ 27 w 104"/>
                  <a:gd name="T5" fmla="*/ 0 h 159"/>
                  <a:gd name="T6" fmla="*/ 18 w 104"/>
                  <a:gd name="T7" fmla="*/ 0 h 159"/>
                  <a:gd name="T8" fmla="*/ 13 w 104"/>
                  <a:gd name="T9" fmla="*/ 0 h 159"/>
                  <a:gd name="T10" fmla="*/ 17 w 104"/>
                  <a:gd name="T11" fmla="*/ 0 h 159"/>
                  <a:gd name="T12" fmla="*/ 25 w 104"/>
                  <a:gd name="T13" fmla="*/ 0 h 159"/>
                  <a:gd name="T14" fmla="*/ 33 w 104"/>
                  <a:gd name="T15" fmla="*/ 0 h 159"/>
                  <a:gd name="T16" fmla="*/ 30 w 104"/>
                  <a:gd name="T17" fmla="*/ 0 h 159"/>
                  <a:gd name="T18" fmla="*/ 24 w 104"/>
                  <a:gd name="T19" fmla="*/ 0 h 159"/>
                  <a:gd name="T20" fmla="*/ 27 w 104"/>
                  <a:gd name="T21" fmla="*/ 0 h 159"/>
                  <a:gd name="T22" fmla="*/ 43 w 104"/>
                  <a:gd name="T23" fmla="*/ 0 h 159"/>
                  <a:gd name="T24" fmla="*/ 58 w 104"/>
                  <a:gd name="T25" fmla="*/ 0 h 159"/>
                  <a:gd name="T26" fmla="*/ 69 w 104"/>
                  <a:gd name="T27" fmla="*/ 0 h 159"/>
                  <a:gd name="T28" fmla="*/ 81 w 104"/>
                  <a:gd name="T29" fmla="*/ 0 h 159"/>
                  <a:gd name="T30" fmla="*/ 89 w 104"/>
                  <a:gd name="T31" fmla="*/ 0 h 159"/>
                  <a:gd name="T32" fmla="*/ 98 w 104"/>
                  <a:gd name="T33" fmla="*/ 0 h 159"/>
                  <a:gd name="T34" fmla="*/ 104 w 104"/>
                  <a:gd name="T35" fmla="*/ 0 h 159"/>
                  <a:gd name="T36" fmla="*/ 101 w 104"/>
                  <a:gd name="T37" fmla="*/ 0 h 159"/>
                  <a:gd name="T38" fmla="*/ 92 w 104"/>
                  <a:gd name="T39" fmla="*/ 0 h 159"/>
                  <a:gd name="T40" fmla="*/ 78 w 104"/>
                  <a:gd name="T41" fmla="*/ 0 h 159"/>
                  <a:gd name="T42" fmla="*/ 63 w 104"/>
                  <a:gd name="T43" fmla="*/ 0 h 159"/>
                  <a:gd name="T44" fmla="*/ 45 w 104"/>
                  <a:gd name="T45" fmla="*/ 0 h 159"/>
                  <a:gd name="T46" fmla="*/ 27 w 104"/>
                  <a:gd name="T47" fmla="*/ 0 h 159"/>
                  <a:gd name="T48" fmla="*/ 18 w 104"/>
                  <a:gd name="T49" fmla="*/ 0 h 159"/>
                  <a:gd name="T50" fmla="*/ 14 w 104"/>
                  <a:gd name="T51" fmla="*/ 0 h 159"/>
                  <a:gd name="T52" fmla="*/ 17 w 104"/>
                  <a:gd name="T53" fmla="*/ 0 h 159"/>
                  <a:gd name="T54" fmla="*/ 9 w 104"/>
                  <a:gd name="T55" fmla="*/ 0 h 159"/>
                  <a:gd name="T56" fmla="*/ 0 w 104"/>
                  <a:gd name="T57" fmla="*/ 0 h 159"/>
                  <a:gd name="T58" fmla="*/ 8 w 104"/>
                  <a:gd name="T59" fmla="*/ 0 h 159"/>
                  <a:gd name="T60" fmla="*/ 17 w 104"/>
                  <a:gd name="T61" fmla="*/ 0 h 159"/>
                  <a:gd name="T62" fmla="*/ 23 w 104"/>
                  <a:gd name="T63" fmla="*/ 0 h 159"/>
                  <a:gd name="T64" fmla="*/ 19 w 104"/>
                  <a:gd name="T65" fmla="*/ 0 h 159"/>
                  <a:gd name="T66" fmla="*/ 11 w 104"/>
                  <a:gd name="T67" fmla="*/ 0 h 159"/>
                  <a:gd name="T68" fmla="*/ 25 w 104"/>
                  <a:gd name="T69" fmla="*/ 0 h 15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4"/>
                  <a:gd name="T106" fmla="*/ 0 h 159"/>
                  <a:gd name="T107" fmla="*/ 104 w 104"/>
                  <a:gd name="T108" fmla="*/ 159 h 15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4" h="159">
                    <a:moveTo>
                      <a:pt x="25" y="0"/>
                    </a:moveTo>
                    <a:lnTo>
                      <a:pt x="30" y="8"/>
                    </a:lnTo>
                    <a:lnTo>
                      <a:pt x="32" y="14"/>
                    </a:lnTo>
                    <a:lnTo>
                      <a:pt x="33" y="20"/>
                    </a:lnTo>
                    <a:lnTo>
                      <a:pt x="32" y="26"/>
                    </a:lnTo>
                    <a:lnTo>
                      <a:pt x="27" y="33"/>
                    </a:lnTo>
                    <a:lnTo>
                      <a:pt x="22" y="41"/>
                    </a:lnTo>
                    <a:lnTo>
                      <a:pt x="18" y="47"/>
                    </a:lnTo>
                    <a:lnTo>
                      <a:pt x="14" y="51"/>
                    </a:lnTo>
                    <a:lnTo>
                      <a:pt x="13" y="56"/>
                    </a:lnTo>
                    <a:lnTo>
                      <a:pt x="14" y="59"/>
                    </a:lnTo>
                    <a:lnTo>
                      <a:pt x="17" y="63"/>
                    </a:lnTo>
                    <a:lnTo>
                      <a:pt x="21" y="65"/>
                    </a:lnTo>
                    <a:lnTo>
                      <a:pt x="25" y="68"/>
                    </a:lnTo>
                    <a:lnTo>
                      <a:pt x="31" y="72"/>
                    </a:lnTo>
                    <a:lnTo>
                      <a:pt x="33" y="78"/>
                    </a:lnTo>
                    <a:lnTo>
                      <a:pt x="32" y="86"/>
                    </a:lnTo>
                    <a:lnTo>
                      <a:pt x="30" y="90"/>
                    </a:lnTo>
                    <a:lnTo>
                      <a:pt x="26" y="96"/>
                    </a:lnTo>
                    <a:lnTo>
                      <a:pt x="24" y="104"/>
                    </a:lnTo>
                    <a:lnTo>
                      <a:pt x="24" y="111"/>
                    </a:lnTo>
                    <a:lnTo>
                      <a:pt x="27" y="122"/>
                    </a:lnTo>
                    <a:lnTo>
                      <a:pt x="34" y="132"/>
                    </a:lnTo>
                    <a:lnTo>
                      <a:pt x="43" y="140"/>
                    </a:lnTo>
                    <a:lnTo>
                      <a:pt x="55" y="143"/>
                    </a:lnTo>
                    <a:lnTo>
                      <a:pt x="58" y="141"/>
                    </a:lnTo>
                    <a:lnTo>
                      <a:pt x="63" y="141"/>
                    </a:lnTo>
                    <a:lnTo>
                      <a:pt x="69" y="140"/>
                    </a:lnTo>
                    <a:lnTo>
                      <a:pt x="74" y="138"/>
                    </a:lnTo>
                    <a:lnTo>
                      <a:pt x="81" y="138"/>
                    </a:lnTo>
                    <a:lnTo>
                      <a:pt x="85" y="137"/>
                    </a:lnTo>
                    <a:lnTo>
                      <a:pt x="89" y="137"/>
                    </a:lnTo>
                    <a:lnTo>
                      <a:pt x="92" y="137"/>
                    </a:lnTo>
                    <a:lnTo>
                      <a:pt x="98" y="140"/>
                    </a:lnTo>
                    <a:lnTo>
                      <a:pt x="102" y="144"/>
                    </a:lnTo>
                    <a:lnTo>
                      <a:pt x="104" y="150"/>
                    </a:lnTo>
                    <a:lnTo>
                      <a:pt x="102" y="159"/>
                    </a:lnTo>
                    <a:lnTo>
                      <a:pt x="101" y="153"/>
                    </a:lnTo>
                    <a:lnTo>
                      <a:pt x="98" y="150"/>
                    </a:lnTo>
                    <a:lnTo>
                      <a:pt x="92" y="150"/>
                    </a:lnTo>
                    <a:lnTo>
                      <a:pt x="86" y="150"/>
                    </a:lnTo>
                    <a:lnTo>
                      <a:pt x="78" y="153"/>
                    </a:lnTo>
                    <a:lnTo>
                      <a:pt x="71" y="155"/>
                    </a:lnTo>
                    <a:lnTo>
                      <a:pt x="63" y="156"/>
                    </a:lnTo>
                    <a:lnTo>
                      <a:pt x="58" y="158"/>
                    </a:lnTo>
                    <a:lnTo>
                      <a:pt x="45" y="158"/>
                    </a:lnTo>
                    <a:lnTo>
                      <a:pt x="35" y="153"/>
                    </a:lnTo>
                    <a:lnTo>
                      <a:pt x="27" y="147"/>
                    </a:lnTo>
                    <a:lnTo>
                      <a:pt x="21" y="138"/>
                    </a:lnTo>
                    <a:lnTo>
                      <a:pt x="18" y="129"/>
                    </a:lnTo>
                    <a:lnTo>
                      <a:pt x="16" y="119"/>
                    </a:lnTo>
                    <a:lnTo>
                      <a:pt x="14" y="110"/>
                    </a:lnTo>
                    <a:lnTo>
                      <a:pt x="16" y="102"/>
                    </a:lnTo>
                    <a:lnTo>
                      <a:pt x="17" y="92"/>
                    </a:lnTo>
                    <a:lnTo>
                      <a:pt x="14" y="84"/>
                    </a:lnTo>
                    <a:lnTo>
                      <a:pt x="9" y="78"/>
                    </a:lnTo>
                    <a:lnTo>
                      <a:pt x="3" y="69"/>
                    </a:lnTo>
                    <a:lnTo>
                      <a:pt x="0" y="60"/>
                    </a:lnTo>
                    <a:lnTo>
                      <a:pt x="3" y="53"/>
                    </a:lnTo>
                    <a:lnTo>
                      <a:pt x="8" y="47"/>
                    </a:lnTo>
                    <a:lnTo>
                      <a:pt x="12" y="41"/>
                    </a:lnTo>
                    <a:lnTo>
                      <a:pt x="17" y="36"/>
                    </a:lnTo>
                    <a:lnTo>
                      <a:pt x="21" y="32"/>
                    </a:lnTo>
                    <a:lnTo>
                      <a:pt x="23" y="27"/>
                    </a:lnTo>
                    <a:lnTo>
                      <a:pt x="22" y="21"/>
                    </a:lnTo>
                    <a:lnTo>
                      <a:pt x="19" y="17"/>
                    </a:lnTo>
                    <a:lnTo>
                      <a:pt x="16" y="12"/>
                    </a:lnTo>
                    <a:lnTo>
                      <a:pt x="11" y="6"/>
                    </a:lnTo>
                    <a:lnTo>
                      <a:pt x="8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09" name="Freeform 68"/>
              <p:cNvSpPr>
                <a:spLocks/>
              </p:cNvSpPr>
              <p:nvPr/>
            </p:nvSpPr>
            <p:spPr bwMode="auto">
              <a:xfrm>
                <a:off x="5048" y="2065"/>
                <a:ext cx="416" cy="87"/>
              </a:xfrm>
              <a:custGeom>
                <a:avLst/>
                <a:gdLst>
                  <a:gd name="T0" fmla="*/ 191 w 416"/>
                  <a:gd name="T1" fmla="*/ 1 h 174"/>
                  <a:gd name="T2" fmla="*/ 188 w 416"/>
                  <a:gd name="T3" fmla="*/ 1 h 174"/>
                  <a:gd name="T4" fmla="*/ 184 w 416"/>
                  <a:gd name="T5" fmla="*/ 1 h 174"/>
                  <a:gd name="T6" fmla="*/ 171 w 416"/>
                  <a:gd name="T7" fmla="*/ 1 h 174"/>
                  <a:gd name="T8" fmla="*/ 151 w 416"/>
                  <a:gd name="T9" fmla="*/ 1 h 174"/>
                  <a:gd name="T10" fmla="*/ 125 w 416"/>
                  <a:gd name="T11" fmla="*/ 1 h 174"/>
                  <a:gd name="T12" fmla="*/ 92 w 416"/>
                  <a:gd name="T13" fmla="*/ 1 h 174"/>
                  <a:gd name="T14" fmla="*/ 76 w 416"/>
                  <a:gd name="T15" fmla="*/ 1 h 174"/>
                  <a:gd name="T16" fmla="*/ 56 w 416"/>
                  <a:gd name="T17" fmla="*/ 1 h 174"/>
                  <a:gd name="T18" fmla="*/ 47 w 416"/>
                  <a:gd name="T19" fmla="*/ 1 h 174"/>
                  <a:gd name="T20" fmla="*/ 32 w 416"/>
                  <a:gd name="T21" fmla="*/ 1 h 174"/>
                  <a:gd name="T22" fmla="*/ 11 w 416"/>
                  <a:gd name="T23" fmla="*/ 1 h 174"/>
                  <a:gd name="T24" fmla="*/ 20 w 416"/>
                  <a:gd name="T25" fmla="*/ 1 h 174"/>
                  <a:gd name="T26" fmla="*/ 2 w 416"/>
                  <a:gd name="T27" fmla="*/ 1 h 174"/>
                  <a:gd name="T28" fmla="*/ 9 w 416"/>
                  <a:gd name="T29" fmla="*/ 1 h 174"/>
                  <a:gd name="T30" fmla="*/ 29 w 416"/>
                  <a:gd name="T31" fmla="*/ 1 h 174"/>
                  <a:gd name="T32" fmla="*/ 48 w 416"/>
                  <a:gd name="T33" fmla="*/ 1 h 174"/>
                  <a:gd name="T34" fmla="*/ 60 w 416"/>
                  <a:gd name="T35" fmla="*/ 1 h 174"/>
                  <a:gd name="T36" fmla="*/ 74 w 416"/>
                  <a:gd name="T37" fmla="*/ 1 h 174"/>
                  <a:gd name="T38" fmla="*/ 95 w 416"/>
                  <a:gd name="T39" fmla="*/ 1 h 174"/>
                  <a:gd name="T40" fmla="*/ 125 w 416"/>
                  <a:gd name="T41" fmla="*/ 1 h 174"/>
                  <a:gd name="T42" fmla="*/ 148 w 416"/>
                  <a:gd name="T43" fmla="*/ 1 h 174"/>
                  <a:gd name="T44" fmla="*/ 163 w 416"/>
                  <a:gd name="T45" fmla="*/ 1 h 174"/>
                  <a:gd name="T46" fmla="*/ 181 w 416"/>
                  <a:gd name="T47" fmla="*/ 1 h 174"/>
                  <a:gd name="T48" fmla="*/ 189 w 416"/>
                  <a:gd name="T49" fmla="*/ 1 h 174"/>
                  <a:gd name="T50" fmla="*/ 208 w 416"/>
                  <a:gd name="T51" fmla="*/ 1 h 174"/>
                  <a:gd name="T52" fmla="*/ 238 w 416"/>
                  <a:gd name="T53" fmla="*/ 1 h 174"/>
                  <a:gd name="T54" fmla="*/ 254 w 416"/>
                  <a:gd name="T55" fmla="*/ 1 h 174"/>
                  <a:gd name="T56" fmla="*/ 278 w 416"/>
                  <a:gd name="T57" fmla="*/ 1 h 174"/>
                  <a:gd name="T58" fmla="*/ 308 w 416"/>
                  <a:gd name="T59" fmla="*/ 1 h 174"/>
                  <a:gd name="T60" fmla="*/ 324 w 416"/>
                  <a:gd name="T61" fmla="*/ 1 h 174"/>
                  <a:gd name="T62" fmla="*/ 329 w 416"/>
                  <a:gd name="T63" fmla="*/ 1 h 174"/>
                  <a:gd name="T64" fmla="*/ 351 w 416"/>
                  <a:gd name="T65" fmla="*/ 1 h 174"/>
                  <a:gd name="T66" fmla="*/ 373 w 416"/>
                  <a:gd name="T67" fmla="*/ 1 h 174"/>
                  <a:gd name="T68" fmla="*/ 399 w 416"/>
                  <a:gd name="T69" fmla="*/ 1 h 174"/>
                  <a:gd name="T70" fmla="*/ 397 w 416"/>
                  <a:gd name="T71" fmla="*/ 1 h 174"/>
                  <a:gd name="T72" fmla="*/ 403 w 416"/>
                  <a:gd name="T73" fmla="*/ 1 h 174"/>
                  <a:gd name="T74" fmla="*/ 400 w 416"/>
                  <a:gd name="T75" fmla="*/ 1 h 174"/>
                  <a:gd name="T76" fmla="*/ 416 w 416"/>
                  <a:gd name="T77" fmla="*/ 1 h 174"/>
                  <a:gd name="T78" fmla="*/ 405 w 416"/>
                  <a:gd name="T79" fmla="*/ 1 h 174"/>
                  <a:gd name="T80" fmla="*/ 409 w 416"/>
                  <a:gd name="T81" fmla="*/ 1 h 174"/>
                  <a:gd name="T82" fmla="*/ 389 w 416"/>
                  <a:gd name="T83" fmla="*/ 1 h 174"/>
                  <a:gd name="T84" fmla="*/ 393 w 416"/>
                  <a:gd name="T85" fmla="*/ 1 h 174"/>
                  <a:gd name="T86" fmla="*/ 390 w 416"/>
                  <a:gd name="T87" fmla="*/ 1 h 174"/>
                  <a:gd name="T88" fmla="*/ 395 w 416"/>
                  <a:gd name="T89" fmla="*/ 1 h 174"/>
                  <a:gd name="T90" fmla="*/ 386 w 416"/>
                  <a:gd name="T91" fmla="*/ 1 h 174"/>
                  <a:gd name="T92" fmla="*/ 374 w 416"/>
                  <a:gd name="T93" fmla="*/ 1 h 174"/>
                  <a:gd name="T94" fmla="*/ 360 w 416"/>
                  <a:gd name="T95" fmla="*/ 1 h 174"/>
                  <a:gd name="T96" fmla="*/ 341 w 416"/>
                  <a:gd name="T97" fmla="*/ 1 h 174"/>
                  <a:gd name="T98" fmla="*/ 320 w 416"/>
                  <a:gd name="T99" fmla="*/ 1 h 174"/>
                  <a:gd name="T100" fmla="*/ 294 w 416"/>
                  <a:gd name="T101" fmla="*/ 1 h 174"/>
                  <a:gd name="T102" fmla="*/ 272 w 416"/>
                  <a:gd name="T103" fmla="*/ 1 h 174"/>
                  <a:gd name="T104" fmla="*/ 250 w 416"/>
                  <a:gd name="T105" fmla="*/ 1 h 174"/>
                  <a:gd name="T106" fmla="*/ 228 w 416"/>
                  <a:gd name="T107" fmla="*/ 1 h 174"/>
                  <a:gd name="T108" fmla="*/ 216 w 416"/>
                  <a:gd name="T109" fmla="*/ 1 h 174"/>
                  <a:gd name="T110" fmla="*/ 193 w 416"/>
                  <a:gd name="T111" fmla="*/ 1 h 174"/>
                  <a:gd name="T112" fmla="*/ 194 w 416"/>
                  <a:gd name="T113" fmla="*/ 1 h 17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16"/>
                  <a:gd name="T172" fmla="*/ 0 h 174"/>
                  <a:gd name="T173" fmla="*/ 416 w 416"/>
                  <a:gd name="T174" fmla="*/ 174 h 174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16" h="174">
                    <a:moveTo>
                      <a:pt x="194" y="160"/>
                    </a:moveTo>
                    <a:lnTo>
                      <a:pt x="194" y="168"/>
                    </a:lnTo>
                    <a:lnTo>
                      <a:pt x="193" y="172"/>
                    </a:lnTo>
                    <a:lnTo>
                      <a:pt x="191" y="174"/>
                    </a:lnTo>
                    <a:lnTo>
                      <a:pt x="190" y="171"/>
                    </a:lnTo>
                    <a:lnTo>
                      <a:pt x="189" y="168"/>
                    </a:lnTo>
                    <a:lnTo>
                      <a:pt x="189" y="166"/>
                    </a:lnTo>
                    <a:lnTo>
                      <a:pt x="188" y="163"/>
                    </a:lnTo>
                    <a:lnTo>
                      <a:pt x="188" y="160"/>
                    </a:lnTo>
                    <a:lnTo>
                      <a:pt x="187" y="154"/>
                    </a:lnTo>
                    <a:lnTo>
                      <a:pt x="185" y="148"/>
                    </a:lnTo>
                    <a:lnTo>
                      <a:pt x="184" y="142"/>
                    </a:lnTo>
                    <a:lnTo>
                      <a:pt x="181" y="136"/>
                    </a:lnTo>
                    <a:lnTo>
                      <a:pt x="179" y="130"/>
                    </a:lnTo>
                    <a:lnTo>
                      <a:pt x="175" y="123"/>
                    </a:lnTo>
                    <a:lnTo>
                      <a:pt x="171" y="115"/>
                    </a:lnTo>
                    <a:lnTo>
                      <a:pt x="166" y="106"/>
                    </a:lnTo>
                    <a:lnTo>
                      <a:pt x="161" y="100"/>
                    </a:lnTo>
                    <a:lnTo>
                      <a:pt x="155" y="94"/>
                    </a:lnTo>
                    <a:lnTo>
                      <a:pt x="151" y="91"/>
                    </a:lnTo>
                    <a:lnTo>
                      <a:pt x="147" y="91"/>
                    </a:lnTo>
                    <a:lnTo>
                      <a:pt x="144" y="87"/>
                    </a:lnTo>
                    <a:lnTo>
                      <a:pt x="135" y="76"/>
                    </a:lnTo>
                    <a:lnTo>
                      <a:pt x="125" y="67"/>
                    </a:lnTo>
                    <a:lnTo>
                      <a:pt x="115" y="67"/>
                    </a:lnTo>
                    <a:lnTo>
                      <a:pt x="107" y="72"/>
                    </a:lnTo>
                    <a:lnTo>
                      <a:pt x="98" y="75"/>
                    </a:lnTo>
                    <a:lnTo>
                      <a:pt x="92" y="78"/>
                    </a:lnTo>
                    <a:lnTo>
                      <a:pt x="87" y="81"/>
                    </a:lnTo>
                    <a:lnTo>
                      <a:pt x="81" y="93"/>
                    </a:lnTo>
                    <a:lnTo>
                      <a:pt x="79" y="103"/>
                    </a:lnTo>
                    <a:lnTo>
                      <a:pt x="76" y="114"/>
                    </a:lnTo>
                    <a:lnTo>
                      <a:pt x="72" y="118"/>
                    </a:lnTo>
                    <a:lnTo>
                      <a:pt x="66" y="120"/>
                    </a:lnTo>
                    <a:lnTo>
                      <a:pt x="60" y="120"/>
                    </a:lnTo>
                    <a:lnTo>
                      <a:pt x="56" y="118"/>
                    </a:lnTo>
                    <a:lnTo>
                      <a:pt x="55" y="112"/>
                    </a:lnTo>
                    <a:lnTo>
                      <a:pt x="54" y="105"/>
                    </a:lnTo>
                    <a:lnTo>
                      <a:pt x="50" y="105"/>
                    </a:lnTo>
                    <a:lnTo>
                      <a:pt x="47" y="108"/>
                    </a:lnTo>
                    <a:lnTo>
                      <a:pt x="45" y="112"/>
                    </a:lnTo>
                    <a:lnTo>
                      <a:pt x="44" y="118"/>
                    </a:lnTo>
                    <a:lnTo>
                      <a:pt x="40" y="126"/>
                    </a:lnTo>
                    <a:lnTo>
                      <a:pt x="32" y="130"/>
                    </a:lnTo>
                    <a:lnTo>
                      <a:pt x="19" y="132"/>
                    </a:lnTo>
                    <a:lnTo>
                      <a:pt x="13" y="133"/>
                    </a:lnTo>
                    <a:lnTo>
                      <a:pt x="10" y="139"/>
                    </a:lnTo>
                    <a:lnTo>
                      <a:pt x="11" y="145"/>
                    </a:lnTo>
                    <a:lnTo>
                      <a:pt x="15" y="151"/>
                    </a:lnTo>
                    <a:lnTo>
                      <a:pt x="16" y="153"/>
                    </a:lnTo>
                    <a:lnTo>
                      <a:pt x="18" y="154"/>
                    </a:lnTo>
                    <a:lnTo>
                      <a:pt x="20" y="157"/>
                    </a:lnTo>
                    <a:lnTo>
                      <a:pt x="22" y="160"/>
                    </a:lnTo>
                    <a:lnTo>
                      <a:pt x="5" y="160"/>
                    </a:lnTo>
                    <a:lnTo>
                      <a:pt x="3" y="157"/>
                    </a:lnTo>
                    <a:lnTo>
                      <a:pt x="2" y="153"/>
                    </a:lnTo>
                    <a:lnTo>
                      <a:pt x="1" y="147"/>
                    </a:lnTo>
                    <a:lnTo>
                      <a:pt x="0" y="141"/>
                    </a:lnTo>
                    <a:lnTo>
                      <a:pt x="3" y="127"/>
                    </a:lnTo>
                    <a:lnTo>
                      <a:pt x="9" y="118"/>
                    </a:lnTo>
                    <a:lnTo>
                      <a:pt x="17" y="114"/>
                    </a:lnTo>
                    <a:lnTo>
                      <a:pt x="21" y="115"/>
                    </a:lnTo>
                    <a:lnTo>
                      <a:pt x="24" y="118"/>
                    </a:lnTo>
                    <a:lnTo>
                      <a:pt x="29" y="120"/>
                    </a:lnTo>
                    <a:lnTo>
                      <a:pt x="32" y="117"/>
                    </a:lnTo>
                    <a:lnTo>
                      <a:pt x="35" y="109"/>
                    </a:lnTo>
                    <a:lnTo>
                      <a:pt x="41" y="100"/>
                    </a:lnTo>
                    <a:lnTo>
                      <a:pt x="48" y="93"/>
                    </a:lnTo>
                    <a:lnTo>
                      <a:pt x="55" y="91"/>
                    </a:lnTo>
                    <a:lnTo>
                      <a:pt x="58" y="97"/>
                    </a:lnTo>
                    <a:lnTo>
                      <a:pt x="59" y="105"/>
                    </a:lnTo>
                    <a:lnTo>
                      <a:pt x="60" y="108"/>
                    </a:lnTo>
                    <a:lnTo>
                      <a:pt x="63" y="108"/>
                    </a:lnTo>
                    <a:lnTo>
                      <a:pt x="69" y="106"/>
                    </a:lnTo>
                    <a:lnTo>
                      <a:pt x="72" y="102"/>
                    </a:lnTo>
                    <a:lnTo>
                      <a:pt x="74" y="93"/>
                    </a:lnTo>
                    <a:lnTo>
                      <a:pt x="76" y="81"/>
                    </a:lnTo>
                    <a:lnTo>
                      <a:pt x="86" y="69"/>
                    </a:lnTo>
                    <a:lnTo>
                      <a:pt x="89" y="66"/>
                    </a:lnTo>
                    <a:lnTo>
                      <a:pt x="95" y="63"/>
                    </a:lnTo>
                    <a:lnTo>
                      <a:pt x="101" y="58"/>
                    </a:lnTo>
                    <a:lnTo>
                      <a:pt x="112" y="54"/>
                    </a:lnTo>
                    <a:lnTo>
                      <a:pt x="119" y="54"/>
                    </a:lnTo>
                    <a:lnTo>
                      <a:pt x="125" y="55"/>
                    </a:lnTo>
                    <a:lnTo>
                      <a:pt x="132" y="61"/>
                    </a:lnTo>
                    <a:lnTo>
                      <a:pt x="138" y="66"/>
                    </a:lnTo>
                    <a:lnTo>
                      <a:pt x="144" y="73"/>
                    </a:lnTo>
                    <a:lnTo>
                      <a:pt x="148" y="78"/>
                    </a:lnTo>
                    <a:lnTo>
                      <a:pt x="150" y="82"/>
                    </a:lnTo>
                    <a:lnTo>
                      <a:pt x="151" y="84"/>
                    </a:lnTo>
                    <a:lnTo>
                      <a:pt x="157" y="85"/>
                    </a:lnTo>
                    <a:lnTo>
                      <a:pt x="163" y="91"/>
                    </a:lnTo>
                    <a:lnTo>
                      <a:pt x="168" y="99"/>
                    </a:lnTo>
                    <a:lnTo>
                      <a:pt x="174" y="108"/>
                    </a:lnTo>
                    <a:lnTo>
                      <a:pt x="178" y="117"/>
                    </a:lnTo>
                    <a:lnTo>
                      <a:pt x="181" y="124"/>
                    </a:lnTo>
                    <a:lnTo>
                      <a:pt x="184" y="130"/>
                    </a:lnTo>
                    <a:lnTo>
                      <a:pt x="185" y="132"/>
                    </a:lnTo>
                    <a:lnTo>
                      <a:pt x="186" y="106"/>
                    </a:lnTo>
                    <a:lnTo>
                      <a:pt x="189" y="85"/>
                    </a:lnTo>
                    <a:lnTo>
                      <a:pt x="193" y="69"/>
                    </a:lnTo>
                    <a:lnTo>
                      <a:pt x="198" y="55"/>
                    </a:lnTo>
                    <a:lnTo>
                      <a:pt x="203" y="45"/>
                    </a:lnTo>
                    <a:lnTo>
                      <a:pt x="208" y="39"/>
                    </a:lnTo>
                    <a:lnTo>
                      <a:pt x="214" y="33"/>
                    </a:lnTo>
                    <a:lnTo>
                      <a:pt x="219" y="28"/>
                    </a:lnTo>
                    <a:lnTo>
                      <a:pt x="229" y="22"/>
                    </a:lnTo>
                    <a:lnTo>
                      <a:pt x="238" y="22"/>
                    </a:lnTo>
                    <a:lnTo>
                      <a:pt x="244" y="25"/>
                    </a:lnTo>
                    <a:lnTo>
                      <a:pt x="249" y="28"/>
                    </a:lnTo>
                    <a:lnTo>
                      <a:pt x="251" y="28"/>
                    </a:lnTo>
                    <a:lnTo>
                      <a:pt x="254" y="27"/>
                    </a:lnTo>
                    <a:lnTo>
                      <a:pt x="259" y="22"/>
                    </a:lnTo>
                    <a:lnTo>
                      <a:pt x="265" y="18"/>
                    </a:lnTo>
                    <a:lnTo>
                      <a:pt x="271" y="13"/>
                    </a:lnTo>
                    <a:lnTo>
                      <a:pt x="278" y="9"/>
                    </a:lnTo>
                    <a:lnTo>
                      <a:pt x="285" y="4"/>
                    </a:lnTo>
                    <a:lnTo>
                      <a:pt x="294" y="1"/>
                    </a:lnTo>
                    <a:lnTo>
                      <a:pt x="302" y="0"/>
                    </a:lnTo>
                    <a:lnTo>
                      <a:pt x="308" y="1"/>
                    </a:lnTo>
                    <a:lnTo>
                      <a:pt x="313" y="4"/>
                    </a:lnTo>
                    <a:lnTo>
                      <a:pt x="318" y="7"/>
                    </a:lnTo>
                    <a:lnTo>
                      <a:pt x="321" y="10"/>
                    </a:lnTo>
                    <a:lnTo>
                      <a:pt x="324" y="15"/>
                    </a:lnTo>
                    <a:lnTo>
                      <a:pt x="325" y="19"/>
                    </a:lnTo>
                    <a:lnTo>
                      <a:pt x="326" y="22"/>
                    </a:lnTo>
                    <a:lnTo>
                      <a:pt x="328" y="28"/>
                    </a:lnTo>
                    <a:lnTo>
                      <a:pt x="329" y="37"/>
                    </a:lnTo>
                    <a:lnTo>
                      <a:pt x="333" y="45"/>
                    </a:lnTo>
                    <a:lnTo>
                      <a:pt x="341" y="49"/>
                    </a:lnTo>
                    <a:lnTo>
                      <a:pt x="347" y="48"/>
                    </a:lnTo>
                    <a:lnTo>
                      <a:pt x="351" y="42"/>
                    </a:lnTo>
                    <a:lnTo>
                      <a:pt x="355" y="36"/>
                    </a:lnTo>
                    <a:lnTo>
                      <a:pt x="361" y="33"/>
                    </a:lnTo>
                    <a:lnTo>
                      <a:pt x="369" y="31"/>
                    </a:lnTo>
                    <a:lnTo>
                      <a:pt x="373" y="28"/>
                    </a:lnTo>
                    <a:lnTo>
                      <a:pt x="377" y="25"/>
                    </a:lnTo>
                    <a:lnTo>
                      <a:pt x="385" y="24"/>
                    </a:lnTo>
                    <a:lnTo>
                      <a:pt x="394" y="27"/>
                    </a:lnTo>
                    <a:lnTo>
                      <a:pt x="399" y="34"/>
                    </a:lnTo>
                    <a:lnTo>
                      <a:pt x="402" y="45"/>
                    </a:lnTo>
                    <a:lnTo>
                      <a:pt x="401" y="54"/>
                    </a:lnTo>
                    <a:lnTo>
                      <a:pt x="399" y="58"/>
                    </a:lnTo>
                    <a:lnTo>
                      <a:pt x="397" y="64"/>
                    </a:lnTo>
                    <a:lnTo>
                      <a:pt x="396" y="70"/>
                    </a:lnTo>
                    <a:lnTo>
                      <a:pt x="397" y="75"/>
                    </a:lnTo>
                    <a:lnTo>
                      <a:pt x="400" y="79"/>
                    </a:lnTo>
                    <a:lnTo>
                      <a:pt x="403" y="87"/>
                    </a:lnTo>
                    <a:lnTo>
                      <a:pt x="404" y="94"/>
                    </a:lnTo>
                    <a:lnTo>
                      <a:pt x="399" y="100"/>
                    </a:lnTo>
                    <a:lnTo>
                      <a:pt x="396" y="108"/>
                    </a:lnTo>
                    <a:lnTo>
                      <a:pt x="400" y="121"/>
                    </a:lnTo>
                    <a:lnTo>
                      <a:pt x="409" y="136"/>
                    </a:lnTo>
                    <a:lnTo>
                      <a:pt x="415" y="148"/>
                    </a:lnTo>
                    <a:lnTo>
                      <a:pt x="415" y="150"/>
                    </a:lnTo>
                    <a:lnTo>
                      <a:pt x="416" y="153"/>
                    </a:lnTo>
                    <a:lnTo>
                      <a:pt x="414" y="157"/>
                    </a:lnTo>
                    <a:lnTo>
                      <a:pt x="410" y="160"/>
                    </a:lnTo>
                    <a:lnTo>
                      <a:pt x="405" y="160"/>
                    </a:lnTo>
                    <a:lnTo>
                      <a:pt x="405" y="159"/>
                    </a:lnTo>
                    <a:lnTo>
                      <a:pt x="408" y="156"/>
                    </a:lnTo>
                    <a:lnTo>
                      <a:pt x="409" y="153"/>
                    </a:lnTo>
                    <a:lnTo>
                      <a:pt x="409" y="148"/>
                    </a:lnTo>
                    <a:lnTo>
                      <a:pt x="407" y="141"/>
                    </a:lnTo>
                    <a:lnTo>
                      <a:pt x="401" y="129"/>
                    </a:lnTo>
                    <a:lnTo>
                      <a:pt x="395" y="118"/>
                    </a:lnTo>
                    <a:lnTo>
                      <a:pt x="389" y="112"/>
                    </a:lnTo>
                    <a:lnTo>
                      <a:pt x="386" y="109"/>
                    </a:lnTo>
                    <a:lnTo>
                      <a:pt x="386" y="103"/>
                    </a:lnTo>
                    <a:lnTo>
                      <a:pt x="388" y="97"/>
                    </a:lnTo>
                    <a:lnTo>
                      <a:pt x="393" y="94"/>
                    </a:lnTo>
                    <a:lnTo>
                      <a:pt x="396" y="90"/>
                    </a:lnTo>
                    <a:lnTo>
                      <a:pt x="397" y="85"/>
                    </a:lnTo>
                    <a:lnTo>
                      <a:pt x="396" y="81"/>
                    </a:lnTo>
                    <a:lnTo>
                      <a:pt x="390" y="76"/>
                    </a:lnTo>
                    <a:lnTo>
                      <a:pt x="387" y="72"/>
                    </a:lnTo>
                    <a:lnTo>
                      <a:pt x="388" y="64"/>
                    </a:lnTo>
                    <a:lnTo>
                      <a:pt x="391" y="57"/>
                    </a:lnTo>
                    <a:lnTo>
                      <a:pt x="395" y="51"/>
                    </a:lnTo>
                    <a:lnTo>
                      <a:pt x="396" y="45"/>
                    </a:lnTo>
                    <a:lnTo>
                      <a:pt x="395" y="37"/>
                    </a:lnTo>
                    <a:lnTo>
                      <a:pt x="390" y="31"/>
                    </a:lnTo>
                    <a:lnTo>
                      <a:pt x="386" y="30"/>
                    </a:lnTo>
                    <a:lnTo>
                      <a:pt x="383" y="34"/>
                    </a:lnTo>
                    <a:lnTo>
                      <a:pt x="381" y="40"/>
                    </a:lnTo>
                    <a:lnTo>
                      <a:pt x="378" y="46"/>
                    </a:lnTo>
                    <a:lnTo>
                      <a:pt x="374" y="48"/>
                    </a:lnTo>
                    <a:lnTo>
                      <a:pt x="370" y="46"/>
                    </a:lnTo>
                    <a:lnTo>
                      <a:pt x="367" y="43"/>
                    </a:lnTo>
                    <a:lnTo>
                      <a:pt x="363" y="42"/>
                    </a:lnTo>
                    <a:lnTo>
                      <a:pt x="360" y="43"/>
                    </a:lnTo>
                    <a:lnTo>
                      <a:pt x="356" y="46"/>
                    </a:lnTo>
                    <a:lnTo>
                      <a:pt x="351" y="52"/>
                    </a:lnTo>
                    <a:lnTo>
                      <a:pt x="346" y="55"/>
                    </a:lnTo>
                    <a:lnTo>
                      <a:pt x="341" y="57"/>
                    </a:lnTo>
                    <a:lnTo>
                      <a:pt x="334" y="54"/>
                    </a:lnTo>
                    <a:lnTo>
                      <a:pt x="329" y="49"/>
                    </a:lnTo>
                    <a:lnTo>
                      <a:pt x="323" y="42"/>
                    </a:lnTo>
                    <a:lnTo>
                      <a:pt x="320" y="30"/>
                    </a:lnTo>
                    <a:lnTo>
                      <a:pt x="316" y="19"/>
                    </a:lnTo>
                    <a:lnTo>
                      <a:pt x="308" y="13"/>
                    </a:lnTo>
                    <a:lnTo>
                      <a:pt x="300" y="12"/>
                    </a:lnTo>
                    <a:lnTo>
                      <a:pt x="294" y="13"/>
                    </a:lnTo>
                    <a:lnTo>
                      <a:pt x="289" y="16"/>
                    </a:lnTo>
                    <a:lnTo>
                      <a:pt x="283" y="21"/>
                    </a:lnTo>
                    <a:lnTo>
                      <a:pt x="278" y="25"/>
                    </a:lnTo>
                    <a:lnTo>
                      <a:pt x="272" y="30"/>
                    </a:lnTo>
                    <a:lnTo>
                      <a:pt x="267" y="34"/>
                    </a:lnTo>
                    <a:lnTo>
                      <a:pt x="262" y="37"/>
                    </a:lnTo>
                    <a:lnTo>
                      <a:pt x="255" y="39"/>
                    </a:lnTo>
                    <a:lnTo>
                      <a:pt x="250" y="39"/>
                    </a:lnTo>
                    <a:lnTo>
                      <a:pt x="244" y="37"/>
                    </a:lnTo>
                    <a:lnTo>
                      <a:pt x="238" y="37"/>
                    </a:lnTo>
                    <a:lnTo>
                      <a:pt x="233" y="37"/>
                    </a:lnTo>
                    <a:lnTo>
                      <a:pt x="228" y="39"/>
                    </a:lnTo>
                    <a:lnTo>
                      <a:pt x="225" y="40"/>
                    </a:lnTo>
                    <a:lnTo>
                      <a:pt x="220" y="42"/>
                    </a:lnTo>
                    <a:lnTo>
                      <a:pt x="218" y="43"/>
                    </a:lnTo>
                    <a:lnTo>
                      <a:pt x="216" y="46"/>
                    </a:lnTo>
                    <a:lnTo>
                      <a:pt x="210" y="55"/>
                    </a:lnTo>
                    <a:lnTo>
                      <a:pt x="202" y="72"/>
                    </a:lnTo>
                    <a:lnTo>
                      <a:pt x="194" y="96"/>
                    </a:lnTo>
                    <a:lnTo>
                      <a:pt x="193" y="126"/>
                    </a:lnTo>
                    <a:lnTo>
                      <a:pt x="194" y="136"/>
                    </a:lnTo>
                    <a:lnTo>
                      <a:pt x="194" y="145"/>
                    </a:lnTo>
                    <a:lnTo>
                      <a:pt x="194" y="154"/>
                    </a:lnTo>
                    <a:lnTo>
                      <a:pt x="194" y="16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10" name="Freeform 69"/>
              <p:cNvSpPr>
                <a:spLocks/>
              </p:cNvSpPr>
              <p:nvPr/>
            </p:nvSpPr>
            <p:spPr bwMode="auto">
              <a:xfrm>
                <a:off x="5453" y="2146"/>
                <a:ext cx="5" cy="1"/>
              </a:xfrm>
              <a:custGeom>
                <a:avLst/>
                <a:gdLst>
                  <a:gd name="T0" fmla="*/ 5 w 5"/>
                  <a:gd name="T1" fmla="*/ 0 h 2"/>
                  <a:gd name="T2" fmla="*/ 3 w 5"/>
                  <a:gd name="T3" fmla="*/ 1 h 2"/>
                  <a:gd name="T4" fmla="*/ 2 w 5"/>
                  <a:gd name="T5" fmla="*/ 1 h 2"/>
                  <a:gd name="T6" fmla="*/ 0 w 5"/>
                  <a:gd name="T7" fmla="*/ 1 h 2"/>
                  <a:gd name="T8" fmla="*/ 0 w 5"/>
                  <a:gd name="T9" fmla="*/ 0 h 2"/>
                  <a:gd name="T10" fmla="*/ 5 w 5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2"/>
                  <a:gd name="T20" fmla="*/ 5 w 5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2">
                    <a:moveTo>
                      <a:pt x="5" y="0"/>
                    </a:moveTo>
                    <a:lnTo>
                      <a:pt x="3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11" name="Freeform 70"/>
              <p:cNvSpPr>
                <a:spLocks/>
              </p:cNvSpPr>
              <p:nvPr/>
            </p:nvSpPr>
            <p:spPr bwMode="auto">
              <a:xfrm>
                <a:off x="5343" y="2191"/>
                <a:ext cx="121" cy="84"/>
              </a:xfrm>
              <a:custGeom>
                <a:avLst/>
                <a:gdLst>
                  <a:gd name="T0" fmla="*/ 86 w 121"/>
                  <a:gd name="T1" fmla="*/ 0 h 170"/>
                  <a:gd name="T2" fmla="*/ 96 w 121"/>
                  <a:gd name="T3" fmla="*/ 0 h 170"/>
                  <a:gd name="T4" fmla="*/ 113 w 121"/>
                  <a:gd name="T5" fmla="*/ 0 h 170"/>
                  <a:gd name="T6" fmla="*/ 117 w 121"/>
                  <a:gd name="T7" fmla="*/ 0 h 170"/>
                  <a:gd name="T8" fmla="*/ 115 w 121"/>
                  <a:gd name="T9" fmla="*/ 0 h 170"/>
                  <a:gd name="T10" fmla="*/ 107 w 121"/>
                  <a:gd name="T11" fmla="*/ 0 h 170"/>
                  <a:gd name="T12" fmla="*/ 96 w 121"/>
                  <a:gd name="T13" fmla="*/ 0 h 170"/>
                  <a:gd name="T14" fmla="*/ 82 w 121"/>
                  <a:gd name="T15" fmla="*/ 0 h 170"/>
                  <a:gd name="T16" fmla="*/ 69 w 121"/>
                  <a:gd name="T17" fmla="*/ 0 h 170"/>
                  <a:gd name="T18" fmla="*/ 56 w 121"/>
                  <a:gd name="T19" fmla="*/ 0 h 170"/>
                  <a:gd name="T20" fmla="*/ 46 w 121"/>
                  <a:gd name="T21" fmla="*/ 0 h 170"/>
                  <a:gd name="T22" fmla="*/ 38 w 121"/>
                  <a:gd name="T23" fmla="*/ 0 h 170"/>
                  <a:gd name="T24" fmla="*/ 30 w 121"/>
                  <a:gd name="T25" fmla="*/ 0 h 170"/>
                  <a:gd name="T26" fmla="*/ 14 w 121"/>
                  <a:gd name="T27" fmla="*/ 0 h 170"/>
                  <a:gd name="T28" fmla="*/ 5 w 121"/>
                  <a:gd name="T29" fmla="*/ 0 h 170"/>
                  <a:gd name="T30" fmla="*/ 0 w 121"/>
                  <a:gd name="T31" fmla="*/ 0 h 170"/>
                  <a:gd name="T32" fmla="*/ 4 w 121"/>
                  <a:gd name="T33" fmla="*/ 0 h 170"/>
                  <a:gd name="T34" fmla="*/ 13 w 121"/>
                  <a:gd name="T35" fmla="*/ 0 h 170"/>
                  <a:gd name="T36" fmla="*/ 23 w 121"/>
                  <a:gd name="T37" fmla="*/ 0 h 170"/>
                  <a:gd name="T38" fmla="*/ 33 w 121"/>
                  <a:gd name="T39" fmla="*/ 0 h 170"/>
                  <a:gd name="T40" fmla="*/ 39 w 121"/>
                  <a:gd name="T41" fmla="*/ 0 h 170"/>
                  <a:gd name="T42" fmla="*/ 44 w 121"/>
                  <a:gd name="T43" fmla="*/ 0 h 170"/>
                  <a:gd name="T44" fmla="*/ 53 w 121"/>
                  <a:gd name="T45" fmla="*/ 0 h 170"/>
                  <a:gd name="T46" fmla="*/ 67 w 121"/>
                  <a:gd name="T47" fmla="*/ 0 h 170"/>
                  <a:gd name="T48" fmla="*/ 88 w 121"/>
                  <a:gd name="T49" fmla="*/ 0 h 170"/>
                  <a:gd name="T50" fmla="*/ 103 w 121"/>
                  <a:gd name="T51" fmla="*/ 0 h 170"/>
                  <a:gd name="T52" fmla="*/ 113 w 121"/>
                  <a:gd name="T53" fmla="*/ 0 h 170"/>
                  <a:gd name="T54" fmla="*/ 118 w 121"/>
                  <a:gd name="T55" fmla="*/ 0 h 170"/>
                  <a:gd name="T56" fmla="*/ 121 w 121"/>
                  <a:gd name="T57" fmla="*/ 0 h 170"/>
                  <a:gd name="T58" fmla="*/ 114 w 121"/>
                  <a:gd name="T59" fmla="*/ 0 h 170"/>
                  <a:gd name="T60" fmla="*/ 103 w 121"/>
                  <a:gd name="T61" fmla="*/ 0 h 170"/>
                  <a:gd name="T62" fmla="*/ 89 w 121"/>
                  <a:gd name="T63" fmla="*/ 0 h 170"/>
                  <a:gd name="T64" fmla="*/ 88 w 121"/>
                  <a:gd name="T65" fmla="*/ 0 h 170"/>
                  <a:gd name="T66" fmla="*/ 86 w 121"/>
                  <a:gd name="T67" fmla="*/ 0 h 170"/>
                  <a:gd name="T68" fmla="*/ 78 w 121"/>
                  <a:gd name="T69" fmla="*/ 0 h 170"/>
                  <a:gd name="T70" fmla="*/ 68 w 121"/>
                  <a:gd name="T71" fmla="*/ 0 h 170"/>
                  <a:gd name="T72" fmla="*/ 59 w 121"/>
                  <a:gd name="T73" fmla="*/ 0 h 170"/>
                  <a:gd name="T74" fmla="*/ 50 w 121"/>
                  <a:gd name="T75" fmla="*/ 0 h 170"/>
                  <a:gd name="T76" fmla="*/ 42 w 121"/>
                  <a:gd name="T77" fmla="*/ 0 h 170"/>
                  <a:gd name="T78" fmla="*/ 35 w 121"/>
                  <a:gd name="T79" fmla="*/ 0 h 170"/>
                  <a:gd name="T80" fmla="*/ 26 w 121"/>
                  <a:gd name="T81" fmla="*/ 0 h 170"/>
                  <a:gd name="T82" fmla="*/ 22 w 121"/>
                  <a:gd name="T83" fmla="*/ 0 h 170"/>
                  <a:gd name="T84" fmla="*/ 18 w 121"/>
                  <a:gd name="T85" fmla="*/ 0 h 170"/>
                  <a:gd name="T86" fmla="*/ 18 w 121"/>
                  <a:gd name="T87" fmla="*/ 0 h 170"/>
                  <a:gd name="T88" fmla="*/ 24 w 121"/>
                  <a:gd name="T89" fmla="*/ 0 h 170"/>
                  <a:gd name="T90" fmla="*/ 27 w 121"/>
                  <a:gd name="T91" fmla="*/ 0 h 170"/>
                  <a:gd name="T92" fmla="*/ 34 w 121"/>
                  <a:gd name="T93" fmla="*/ 0 h 170"/>
                  <a:gd name="T94" fmla="*/ 43 w 121"/>
                  <a:gd name="T95" fmla="*/ 0 h 170"/>
                  <a:gd name="T96" fmla="*/ 54 w 121"/>
                  <a:gd name="T97" fmla="*/ 0 h 170"/>
                  <a:gd name="T98" fmla="*/ 68 w 121"/>
                  <a:gd name="T99" fmla="*/ 0 h 170"/>
                  <a:gd name="T100" fmla="*/ 79 w 121"/>
                  <a:gd name="T101" fmla="*/ 0 h 170"/>
                  <a:gd name="T102" fmla="*/ 85 w 121"/>
                  <a:gd name="T103" fmla="*/ 0 h 17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21"/>
                  <a:gd name="T157" fmla="*/ 0 h 170"/>
                  <a:gd name="T158" fmla="*/ 121 w 121"/>
                  <a:gd name="T159" fmla="*/ 170 h 17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21" h="170">
                    <a:moveTo>
                      <a:pt x="85" y="84"/>
                    </a:moveTo>
                    <a:lnTo>
                      <a:pt x="86" y="77"/>
                    </a:lnTo>
                    <a:lnTo>
                      <a:pt x="90" y="69"/>
                    </a:lnTo>
                    <a:lnTo>
                      <a:pt x="96" y="62"/>
                    </a:lnTo>
                    <a:lnTo>
                      <a:pt x="105" y="53"/>
                    </a:lnTo>
                    <a:lnTo>
                      <a:pt x="113" y="45"/>
                    </a:lnTo>
                    <a:lnTo>
                      <a:pt x="116" y="36"/>
                    </a:lnTo>
                    <a:lnTo>
                      <a:pt x="117" y="27"/>
                    </a:lnTo>
                    <a:lnTo>
                      <a:pt x="116" y="18"/>
                    </a:lnTo>
                    <a:lnTo>
                      <a:pt x="115" y="14"/>
                    </a:lnTo>
                    <a:lnTo>
                      <a:pt x="112" y="9"/>
                    </a:lnTo>
                    <a:lnTo>
                      <a:pt x="107" y="6"/>
                    </a:lnTo>
                    <a:lnTo>
                      <a:pt x="103" y="5"/>
                    </a:lnTo>
                    <a:lnTo>
                      <a:pt x="96" y="5"/>
                    </a:lnTo>
                    <a:lnTo>
                      <a:pt x="90" y="6"/>
                    </a:lnTo>
                    <a:lnTo>
                      <a:pt x="82" y="11"/>
                    </a:lnTo>
                    <a:lnTo>
                      <a:pt x="76" y="17"/>
                    </a:lnTo>
                    <a:lnTo>
                      <a:pt x="69" y="23"/>
                    </a:lnTo>
                    <a:lnTo>
                      <a:pt x="63" y="27"/>
                    </a:lnTo>
                    <a:lnTo>
                      <a:pt x="56" y="29"/>
                    </a:lnTo>
                    <a:lnTo>
                      <a:pt x="51" y="30"/>
                    </a:lnTo>
                    <a:lnTo>
                      <a:pt x="46" y="30"/>
                    </a:lnTo>
                    <a:lnTo>
                      <a:pt x="42" y="30"/>
                    </a:lnTo>
                    <a:lnTo>
                      <a:pt x="38" y="29"/>
                    </a:lnTo>
                    <a:lnTo>
                      <a:pt x="36" y="27"/>
                    </a:lnTo>
                    <a:lnTo>
                      <a:pt x="30" y="27"/>
                    </a:lnTo>
                    <a:lnTo>
                      <a:pt x="23" y="30"/>
                    </a:lnTo>
                    <a:lnTo>
                      <a:pt x="14" y="35"/>
                    </a:lnTo>
                    <a:lnTo>
                      <a:pt x="9" y="38"/>
                    </a:lnTo>
                    <a:lnTo>
                      <a:pt x="5" y="39"/>
                    </a:lnTo>
                    <a:lnTo>
                      <a:pt x="2" y="38"/>
                    </a:lnTo>
                    <a:lnTo>
                      <a:pt x="0" y="36"/>
                    </a:lnTo>
                    <a:lnTo>
                      <a:pt x="2" y="32"/>
                    </a:lnTo>
                    <a:lnTo>
                      <a:pt x="4" y="30"/>
                    </a:lnTo>
                    <a:lnTo>
                      <a:pt x="9" y="27"/>
                    </a:lnTo>
                    <a:lnTo>
                      <a:pt x="13" y="26"/>
                    </a:lnTo>
                    <a:lnTo>
                      <a:pt x="18" y="24"/>
                    </a:lnTo>
                    <a:lnTo>
                      <a:pt x="23" y="23"/>
                    </a:lnTo>
                    <a:lnTo>
                      <a:pt x="28" y="21"/>
                    </a:lnTo>
                    <a:lnTo>
                      <a:pt x="33" y="21"/>
                    </a:lnTo>
                    <a:lnTo>
                      <a:pt x="36" y="21"/>
                    </a:lnTo>
                    <a:lnTo>
                      <a:pt x="39" y="23"/>
                    </a:lnTo>
                    <a:lnTo>
                      <a:pt x="41" y="24"/>
                    </a:lnTo>
                    <a:lnTo>
                      <a:pt x="44" y="24"/>
                    </a:lnTo>
                    <a:lnTo>
                      <a:pt x="49" y="24"/>
                    </a:lnTo>
                    <a:lnTo>
                      <a:pt x="53" y="23"/>
                    </a:lnTo>
                    <a:lnTo>
                      <a:pt x="59" y="20"/>
                    </a:lnTo>
                    <a:lnTo>
                      <a:pt x="67" y="15"/>
                    </a:lnTo>
                    <a:lnTo>
                      <a:pt x="77" y="9"/>
                    </a:lnTo>
                    <a:lnTo>
                      <a:pt x="88" y="3"/>
                    </a:lnTo>
                    <a:lnTo>
                      <a:pt x="96" y="0"/>
                    </a:lnTo>
                    <a:lnTo>
                      <a:pt x="103" y="0"/>
                    </a:lnTo>
                    <a:lnTo>
                      <a:pt x="108" y="3"/>
                    </a:lnTo>
                    <a:lnTo>
                      <a:pt x="113" y="6"/>
                    </a:lnTo>
                    <a:lnTo>
                      <a:pt x="116" y="11"/>
                    </a:lnTo>
                    <a:lnTo>
                      <a:pt x="118" y="15"/>
                    </a:lnTo>
                    <a:lnTo>
                      <a:pt x="120" y="20"/>
                    </a:lnTo>
                    <a:lnTo>
                      <a:pt x="121" y="29"/>
                    </a:lnTo>
                    <a:lnTo>
                      <a:pt x="118" y="39"/>
                    </a:lnTo>
                    <a:lnTo>
                      <a:pt x="114" y="50"/>
                    </a:lnTo>
                    <a:lnTo>
                      <a:pt x="109" y="56"/>
                    </a:lnTo>
                    <a:lnTo>
                      <a:pt x="103" y="60"/>
                    </a:lnTo>
                    <a:lnTo>
                      <a:pt x="95" y="69"/>
                    </a:lnTo>
                    <a:lnTo>
                      <a:pt x="89" y="78"/>
                    </a:lnTo>
                    <a:lnTo>
                      <a:pt x="88" y="87"/>
                    </a:lnTo>
                    <a:lnTo>
                      <a:pt x="88" y="96"/>
                    </a:lnTo>
                    <a:lnTo>
                      <a:pt x="88" y="110"/>
                    </a:lnTo>
                    <a:lnTo>
                      <a:pt x="86" y="123"/>
                    </a:lnTo>
                    <a:lnTo>
                      <a:pt x="82" y="135"/>
                    </a:lnTo>
                    <a:lnTo>
                      <a:pt x="78" y="141"/>
                    </a:lnTo>
                    <a:lnTo>
                      <a:pt x="74" y="147"/>
                    </a:lnTo>
                    <a:lnTo>
                      <a:pt x="68" y="153"/>
                    </a:lnTo>
                    <a:lnTo>
                      <a:pt x="63" y="158"/>
                    </a:lnTo>
                    <a:lnTo>
                      <a:pt x="59" y="162"/>
                    </a:lnTo>
                    <a:lnTo>
                      <a:pt x="53" y="164"/>
                    </a:lnTo>
                    <a:lnTo>
                      <a:pt x="50" y="167"/>
                    </a:lnTo>
                    <a:lnTo>
                      <a:pt x="47" y="167"/>
                    </a:lnTo>
                    <a:lnTo>
                      <a:pt x="42" y="165"/>
                    </a:lnTo>
                    <a:lnTo>
                      <a:pt x="39" y="161"/>
                    </a:lnTo>
                    <a:lnTo>
                      <a:pt x="35" y="156"/>
                    </a:lnTo>
                    <a:lnTo>
                      <a:pt x="29" y="155"/>
                    </a:lnTo>
                    <a:lnTo>
                      <a:pt x="26" y="158"/>
                    </a:lnTo>
                    <a:lnTo>
                      <a:pt x="24" y="162"/>
                    </a:lnTo>
                    <a:lnTo>
                      <a:pt x="22" y="167"/>
                    </a:lnTo>
                    <a:lnTo>
                      <a:pt x="18" y="170"/>
                    </a:lnTo>
                    <a:lnTo>
                      <a:pt x="18" y="168"/>
                    </a:lnTo>
                    <a:lnTo>
                      <a:pt x="18" y="167"/>
                    </a:lnTo>
                    <a:lnTo>
                      <a:pt x="18" y="162"/>
                    </a:lnTo>
                    <a:lnTo>
                      <a:pt x="21" y="159"/>
                    </a:lnTo>
                    <a:lnTo>
                      <a:pt x="24" y="155"/>
                    </a:lnTo>
                    <a:lnTo>
                      <a:pt x="25" y="149"/>
                    </a:lnTo>
                    <a:lnTo>
                      <a:pt x="27" y="144"/>
                    </a:lnTo>
                    <a:lnTo>
                      <a:pt x="29" y="143"/>
                    </a:lnTo>
                    <a:lnTo>
                      <a:pt x="34" y="146"/>
                    </a:lnTo>
                    <a:lnTo>
                      <a:pt x="39" y="152"/>
                    </a:lnTo>
                    <a:lnTo>
                      <a:pt x="43" y="158"/>
                    </a:lnTo>
                    <a:lnTo>
                      <a:pt x="49" y="159"/>
                    </a:lnTo>
                    <a:lnTo>
                      <a:pt x="54" y="156"/>
                    </a:lnTo>
                    <a:lnTo>
                      <a:pt x="62" y="149"/>
                    </a:lnTo>
                    <a:lnTo>
                      <a:pt x="68" y="140"/>
                    </a:lnTo>
                    <a:lnTo>
                      <a:pt x="75" y="129"/>
                    </a:lnTo>
                    <a:lnTo>
                      <a:pt x="79" y="117"/>
                    </a:lnTo>
                    <a:lnTo>
                      <a:pt x="82" y="102"/>
                    </a:lnTo>
                    <a:lnTo>
                      <a:pt x="85" y="89"/>
                    </a:lnTo>
                    <a:lnTo>
                      <a:pt x="85" y="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12" name="Freeform 71"/>
              <p:cNvSpPr>
                <a:spLocks/>
              </p:cNvSpPr>
              <p:nvPr/>
            </p:nvSpPr>
            <p:spPr bwMode="auto">
              <a:xfrm>
                <a:off x="5225" y="2182"/>
                <a:ext cx="41" cy="29"/>
              </a:xfrm>
              <a:custGeom>
                <a:avLst/>
                <a:gdLst>
                  <a:gd name="T0" fmla="*/ 41 w 41"/>
                  <a:gd name="T1" fmla="*/ 1 h 57"/>
                  <a:gd name="T2" fmla="*/ 41 w 41"/>
                  <a:gd name="T3" fmla="*/ 1 h 57"/>
                  <a:gd name="T4" fmla="*/ 40 w 41"/>
                  <a:gd name="T5" fmla="*/ 1 h 57"/>
                  <a:gd name="T6" fmla="*/ 37 w 41"/>
                  <a:gd name="T7" fmla="*/ 1 h 57"/>
                  <a:gd name="T8" fmla="*/ 34 w 41"/>
                  <a:gd name="T9" fmla="*/ 1 h 57"/>
                  <a:gd name="T10" fmla="*/ 35 w 41"/>
                  <a:gd name="T11" fmla="*/ 1 h 57"/>
                  <a:gd name="T12" fmla="*/ 36 w 41"/>
                  <a:gd name="T13" fmla="*/ 1 h 57"/>
                  <a:gd name="T14" fmla="*/ 37 w 41"/>
                  <a:gd name="T15" fmla="*/ 1 h 57"/>
                  <a:gd name="T16" fmla="*/ 37 w 41"/>
                  <a:gd name="T17" fmla="*/ 1 h 57"/>
                  <a:gd name="T18" fmla="*/ 36 w 41"/>
                  <a:gd name="T19" fmla="*/ 1 h 57"/>
                  <a:gd name="T20" fmla="*/ 34 w 41"/>
                  <a:gd name="T21" fmla="*/ 1 h 57"/>
                  <a:gd name="T22" fmla="*/ 31 w 41"/>
                  <a:gd name="T23" fmla="*/ 0 h 57"/>
                  <a:gd name="T24" fmla="*/ 27 w 41"/>
                  <a:gd name="T25" fmla="*/ 0 h 57"/>
                  <a:gd name="T26" fmla="*/ 25 w 41"/>
                  <a:gd name="T27" fmla="*/ 0 h 57"/>
                  <a:gd name="T28" fmla="*/ 26 w 41"/>
                  <a:gd name="T29" fmla="*/ 1 h 57"/>
                  <a:gd name="T30" fmla="*/ 28 w 41"/>
                  <a:gd name="T31" fmla="*/ 1 h 57"/>
                  <a:gd name="T32" fmla="*/ 30 w 41"/>
                  <a:gd name="T33" fmla="*/ 1 h 57"/>
                  <a:gd name="T34" fmla="*/ 31 w 41"/>
                  <a:gd name="T35" fmla="*/ 1 h 57"/>
                  <a:gd name="T36" fmla="*/ 33 w 41"/>
                  <a:gd name="T37" fmla="*/ 1 h 57"/>
                  <a:gd name="T38" fmla="*/ 31 w 41"/>
                  <a:gd name="T39" fmla="*/ 1 h 57"/>
                  <a:gd name="T40" fmla="*/ 26 w 41"/>
                  <a:gd name="T41" fmla="*/ 1 h 57"/>
                  <a:gd name="T42" fmla="*/ 19 w 41"/>
                  <a:gd name="T43" fmla="*/ 1 h 57"/>
                  <a:gd name="T44" fmla="*/ 11 w 41"/>
                  <a:gd name="T45" fmla="*/ 1 h 57"/>
                  <a:gd name="T46" fmla="*/ 6 w 41"/>
                  <a:gd name="T47" fmla="*/ 1 h 57"/>
                  <a:gd name="T48" fmla="*/ 3 w 41"/>
                  <a:gd name="T49" fmla="*/ 1 h 57"/>
                  <a:gd name="T50" fmla="*/ 3 w 41"/>
                  <a:gd name="T51" fmla="*/ 1 h 57"/>
                  <a:gd name="T52" fmla="*/ 2 w 41"/>
                  <a:gd name="T53" fmla="*/ 1 h 57"/>
                  <a:gd name="T54" fmla="*/ 1 w 41"/>
                  <a:gd name="T55" fmla="*/ 1 h 57"/>
                  <a:gd name="T56" fmla="*/ 0 w 41"/>
                  <a:gd name="T57" fmla="*/ 1 h 57"/>
                  <a:gd name="T58" fmla="*/ 0 w 41"/>
                  <a:gd name="T59" fmla="*/ 1 h 57"/>
                  <a:gd name="T60" fmla="*/ 2 w 41"/>
                  <a:gd name="T61" fmla="*/ 1 h 57"/>
                  <a:gd name="T62" fmla="*/ 8 w 41"/>
                  <a:gd name="T63" fmla="*/ 1 h 57"/>
                  <a:gd name="T64" fmla="*/ 21 w 41"/>
                  <a:gd name="T65" fmla="*/ 1 h 57"/>
                  <a:gd name="T66" fmla="*/ 23 w 41"/>
                  <a:gd name="T67" fmla="*/ 1 h 57"/>
                  <a:gd name="T68" fmla="*/ 27 w 41"/>
                  <a:gd name="T69" fmla="*/ 1 h 57"/>
                  <a:gd name="T70" fmla="*/ 30 w 41"/>
                  <a:gd name="T71" fmla="*/ 1 h 57"/>
                  <a:gd name="T72" fmla="*/ 33 w 41"/>
                  <a:gd name="T73" fmla="*/ 1 h 57"/>
                  <a:gd name="T74" fmla="*/ 34 w 41"/>
                  <a:gd name="T75" fmla="*/ 1 h 57"/>
                  <a:gd name="T76" fmla="*/ 36 w 41"/>
                  <a:gd name="T77" fmla="*/ 1 h 57"/>
                  <a:gd name="T78" fmla="*/ 36 w 41"/>
                  <a:gd name="T79" fmla="*/ 1 h 57"/>
                  <a:gd name="T80" fmla="*/ 36 w 41"/>
                  <a:gd name="T81" fmla="*/ 1 h 57"/>
                  <a:gd name="T82" fmla="*/ 41 w 41"/>
                  <a:gd name="T83" fmla="*/ 1 h 5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1"/>
                  <a:gd name="T127" fmla="*/ 0 h 57"/>
                  <a:gd name="T128" fmla="*/ 41 w 41"/>
                  <a:gd name="T129" fmla="*/ 57 h 5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1" h="57">
                    <a:moveTo>
                      <a:pt x="41" y="55"/>
                    </a:moveTo>
                    <a:lnTo>
                      <a:pt x="41" y="46"/>
                    </a:lnTo>
                    <a:lnTo>
                      <a:pt x="40" y="36"/>
                    </a:lnTo>
                    <a:lnTo>
                      <a:pt x="37" y="27"/>
                    </a:lnTo>
                    <a:lnTo>
                      <a:pt x="34" y="21"/>
                    </a:lnTo>
                    <a:lnTo>
                      <a:pt x="35" y="19"/>
                    </a:lnTo>
                    <a:lnTo>
                      <a:pt x="36" y="16"/>
                    </a:lnTo>
                    <a:lnTo>
                      <a:pt x="37" y="12"/>
                    </a:lnTo>
                    <a:lnTo>
                      <a:pt x="37" y="7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1" y="0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6" y="3"/>
                    </a:lnTo>
                    <a:lnTo>
                      <a:pt x="28" y="4"/>
                    </a:lnTo>
                    <a:lnTo>
                      <a:pt x="30" y="6"/>
                    </a:lnTo>
                    <a:lnTo>
                      <a:pt x="31" y="7"/>
                    </a:lnTo>
                    <a:lnTo>
                      <a:pt x="33" y="10"/>
                    </a:lnTo>
                    <a:lnTo>
                      <a:pt x="31" y="15"/>
                    </a:lnTo>
                    <a:lnTo>
                      <a:pt x="26" y="21"/>
                    </a:lnTo>
                    <a:lnTo>
                      <a:pt x="19" y="25"/>
                    </a:lnTo>
                    <a:lnTo>
                      <a:pt x="11" y="28"/>
                    </a:lnTo>
                    <a:lnTo>
                      <a:pt x="6" y="28"/>
                    </a:lnTo>
                    <a:lnTo>
                      <a:pt x="3" y="24"/>
                    </a:lnTo>
                    <a:lnTo>
                      <a:pt x="3" y="18"/>
                    </a:lnTo>
                    <a:lnTo>
                      <a:pt x="2" y="18"/>
                    </a:lnTo>
                    <a:lnTo>
                      <a:pt x="1" y="18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3"/>
                    </a:lnTo>
                    <a:lnTo>
                      <a:pt x="8" y="36"/>
                    </a:lnTo>
                    <a:lnTo>
                      <a:pt x="21" y="31"/>
                    </a:lnTo>
                    <a:lnTo>
                      <a:pt x="23" y="31"/>
                    </a:lnTo>
                    <a:lnTo>
                      <a:pt x="27" y="30"/>
                    </a:lnTo>
                    <a:lnTo>
                      <a:pt x="30" y="30"/>
                    </a:lnTo>
                    <a:lnTo>
                      <a:pt x="33" y="33"/>
                    </a:lnTo>
                    <a:lnTo>
                      <a:pt x="34" y="39"/>
                    </a:lnTo>
                    <a:lnTo>
                      <a:pt x="36" y="45"/>
                    </a:lnTo>
                    <a:lnTo>
                      <a:pt x="36" y="51"/>
                    </a:lnTo>
                    <a:lnTo>
                      <a:pt x="36" y="57"/>
                    </a:lnTo>
                    <a:lnTo>
                      <a:pt x="41" y="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13" name="Freeform 72"/>
              <p:cNvSpPr>
                <a:spLocks/>
              </p:cNvSpPr>
              <p:nvPr/>
            </p:nvSpPr>
            <p:spPr bwMode="auto">
              <a:xfrm>
                <a:off x="5244" y="2153"/>
                <a:ext cx="41" cy="56"/>
              </a:xfrm>
              <a:custGeom>
                <a:avLst/>
                <a:gdLst>
                  <a:gd name="T0" fmla="*/ 33 w 41"/>
                  <a:gd name="T1" fmla="*/ 0 h 113"/>
                  <a:gd name="T2" fmla="*/ 34 w 41"/>
                  <a:gd name="T3" fmla="*/ 0 h 113"/>
                  <a:gd name="T4" fmla="*/ 35 w 41"/>
                  <a:gd name="T5" fmla="*/ 0 h 113"/>
                  <a:gd name="T6" fmla="*/ 35 w 41"/>
                  <a:gd name="T7" fmla="*/ 0 h 113"/>
                  <a:gd name="T8" fmla="*/ 33 w 41"/>
                  <a:gd name="T9" fmla="*/ 0 h 113"/>
                  <a:gd name="T10" fmla="*/ 29 w 41"/>
                  <a:gd name="T11" fmla="*/ 0 h 113"/>
                  <a:gd name="T12" fmla="*/ 25 w 41"/>
                  <a:gd name="T13" fmla="*/ 0 h 113"/>
                  <a:gd name="T14" fmla="*/ 22 w 41"/>
                  <a:gd name="T15" fmla="*/ 0 h 113"/>
                  <a:gd name="T16" fmla="*/ 19 w 41"/>
                  <a:gd name="T17" fmla="*/ 0 h 113"/>
                  <a:gd name="T18" fmla="*/ 18 w 41"/>
                  <a:gd name="T19" fmla="*/ 0 h 113"/>
                  <a:gd name="T20" fmla="*/ 18 w 41"/>
                  <a:gd name="T21" fmla="*/ 0 h 113"/>
                  <a:gd name="T22" fmla="*/ 18 w 41"/>
                  <a:gd name="T23" fmla="*/ 0 h 113"/>
                  <a:gd name="T24" fmla="*/ 20 w 41"/>
                  <a:gd name="T25" fmla="*/ 0 h 113"/>
                  <a:gd name="T26" fmla="*/ 23 w 41"/>
                  <a:gd name="T27" fmla="*/ 0 h 113"/>
                  <a:gd name="T28" fmla="*/ 27 w 41"/>
                  <a:gd name="T29" fmla="*/ 0 h 113"/>
                  <a:gd name="T30" fmla="*/ 30 w 41"/>
                  <a:gd name="T31" fmla="*/ 0 h 113"/>
                  <a:gd name="T32" fmla="*/ 30 w 41"/>
                  <a:gd name="T33" fmla="*/ 0 h 113"/>
                  <a:gd name="T34" fmla="*/ 29 w 41"/>
                  <a:gd name="T35" fmla="*/ 0 h 113"/>
                  <a:gd name="T36" fmla="*/ 25 w 41"/>
                  <a:gd name="T37" fmla="*/ 0 h 113"/>
                  <a:gd name="T38" fmla="*/ 21 w 41"/>
                  <a:gd name="T39" fmla="*/ 0 h 113"/>
                  <a:gd name="T40" fmla="*/ 15 w 41"/>
                  <a:gd name="T41" fmla="*/ 0 h 113"/>
                  <a:gd name="T42" fmla="*/ 8 w 41"/>
                  <a:gd name="T43" fmla="*/ 0 h 113"/>
                  <a:gd name="T44" fmla="*/ 5 w 41"/>
                  <a:gd name="T45" fmla="*/ 0 h 113"/>
                  <a:gd name="T46" fmla="*/ 3 w 41"/>
                  <a:gd name="T47" fmla="*/ 0 h 113"/>
                  <a:gd name="T48" fmla="*/ 4 w 41"/>
                  <a:gd name="T49" fmla="*/ 0 h 113"/>
                  <a:gd name="T50" fmla="*/ 5 w 41"/>
                  <a:gd name="T51" fmla="*/ 0 h 113"/>
                  <a:gd name="T52" fmla="*/ 6 w 41"/>
                  <a:gd name="T53" fmla="*/ 0 h 113"/>
                  <a:gd name="T54" fmla="*/ 7 w 41"/>
                  <a:gd name="T55" fmla="*/ 0 h 113"/>
                  <a:gd name="T56" fmla="*/ 10 w 41"/>
                  <a:gd name="T57" fmla="*/ 0 h 113"/>
                  <a:gd name="T58" fmla="*/ 14 w 41"/>
                  <a:gd name="T59" fmla="*/ 0 h 113"/>
                  <a:gd name="T60" fmla="*/ 14 w 41"/>
                  <a:gd name="T61" fmla="*/ 0 h 113"/>
                  <a:gd name="T62" fmla="*/ 11 w 41"/>
                  <a:gd name="T63" fmla="*/ 0 h 113"/>
                  <a:gd name="T64" fmla="*/ 9 w 41"/>
                  <a:gd name="T65" fmla="*/ 0 h 113"/>
                  <a:gd name="T66" fmla="*/ 7 w 41"/>
                  <a:gd name="T67" fmla="*/ 0 h 113"/>
                  <a:gd name="T68" fmla="*/ 4 w 41"/>
                  <a:gd name="T69" fmla="*/ 0 h 113"/>
                  <a:gd name="T70" fmla="*/ 1 w 41"/>
                  <a:gd name="T71" fmla="*/ 0 h 113"/>
                  <a:gd name="T72" fmla="*/ 0 w 41"/>
                  <a:gd name="T73" fmla="*/ 0 h 113"/>
                  <a:gd name="T74" fmla="*/ 2 w 41"/>
                  <a:gd name="T75" fmla="*/ 0 h 113"/>
                  <a:gd name="T76" fmla="*/ 5 w 41"/>
                  <a:gd name="T77" fmla="*/ 0 h 113"/>
                  <a:gd name="T78" fmla="*/ 9 w 41"/>
                  <a:gd name="T79" fmla="*/ 0 h 113"/>
                  <a:gd name="T80" fmla="*/ 14 w 41"/>
                  <a:gd name="T81" fmla="*/ 0 h 113"/>
                  <a:gd name="T82" fmla="*/ 20 w 41"/>
                  <a:gd name="T83" fmla="*/ 0 h 113"/>
                  <a:gd name="T84" fmla="*/ 27 w 41"/>
                  <a:gd name="T85" fmla="*/ 0 h 113"/>
                  <a:gd name="T86" fmla="*/ 33 w 41"/>
                  <a:gd name="T87" fmla="*/ 0 h 113"/>
                  <a:gd name="T88" fmla="*/ 36 w 41"/>
                  <a:gd name="T89" fmla="*/ 0 h 113"/>
                  <a:gd name="T90" fmla="*/ 36 w 41"/>
                  <a:gd name="T91" fmla="*/ 0 h 113"/>
                  <a:gd name="T92" fmla="*/ 34 w 41"/>
                  <a:gd name="T93" fmla="*/ 0 h 113"/>
                  <a:gd name="T94" fmla="*/ 30 w 41"/>
                  <a:gd name="T95" fmla="*/ 0 h 113"/>
                  <a:gd name="T96" fmla="*/ 25 w 41"/>
                  <a:gd name="T97" fmla="*/ 0 h 113"/>
                  <a:gd name="T98" fmla="*/ 22 w 41"/>
                  <a:gd name="T99" fmla="*/ 0 h 113"/>
                  <a:gd name="T100" fmla="*/ 21 w 41"/>
                  <a:gd name="T101" fmla="*/ 0 h 113"/>
                  <a:gd name="T102" fmla="*/ 21 w 41"/>
                  <a:gd name="T103" fmla="*/ 0 h 113"/>
                  <a:gd name="T104" fmla="*/ 22 w 41"/>
                  <a:gd name="T105" fmla="*/ 0 h 113"/>
                  <a:gd name="T106" fmla="*/ 27 w 41"/>
                  <a:gd name="T107" fmla="*/ 0 h 113"/>
                  <a:gd name="T108" fmla="*/ 32 w 41"/>
                  <a:gd name="T109" fmla="*/ 0 h 113"/>
                  <a:gd name="T110" fmla="*/ 37 w 41"/>
                  <a:gd name="T111" fmla="*/ 0 h 113"/>
                  <a:gd name="T112" fmla="*/ 41 w 41"/>
                  <a:gd name="T113" fmla="*/ 0 h 113"/>
                  <a:gd name="T114" fmla="*/ 41 w 41"/>
                  <a:gd name="T115" fmla="*/ 0 h 113"/>
                  <a:gd name="T116" fmla="*/ 41 w 41"/>
                  <a:gd name="T117" fmla="*/ 0 h 113"/>
                  <a:gd name="T118" fmla="*/ 41 w 41"/>
                  <a:gd name="T119" fmla="*/ 0 h 113"/>
                  <a:gd name="T120" fmla="*/ 41 w 41"/>
                  <a:gd name="T121" fmla="*/ 0 h 113"/>
                  <a:gd name="T122" fmla="*/ 33 w 41"/>
                  <a:gd name="T123" fmla="*/ 0 h 11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1"/>
                  <a:gd name="T187" fmla="*/ 0 h 113"/>
                  <a:gd name="T188" fmla="*/ 41 w 41"/>
                  <a:gd name="T189" fmla="*/ 113 h 11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1" h="113">
                    <a:moveTo>
                      <a:pt x="33" y="113"/>
                    </a:moveTo>
                    <a:lnTo>
                      <a:pt x="34" y="110"/>
                    </a:lnTo>
                    <a:lnTo>
                      <a:pt x="35" y="101"/>
                    </a:lnTo>
                    <a:lnTo>
                      <a:pt x="35" y="87"/>
                    </a:lnTo>
                    <a:lnTo>
                      <a:pt x="33" y="71"/>
                    </a:lnTo>
                    <a:lnTo>
                      <a:pt x="29" y="56"/>
                    </a:lnTo>
                    <a:lnTo>
                      <a:pt x="25" y="45"/>
                    </a:lnTo>
                    <a:lnTo>
                      <a:pt x="22" y="38"/>
                    </a:lnTo>
                    <a:lnTo>
                      <a:pt x="19" y="35"/>
                    </a:lnTo>
                    <a:lnTo>
                      <a:pt x="18" y="33"/>
                    </a:lnTo>
                    <a:lnTo>
                      <a:pt x="18" y="30"/>
                    </a:lnTo>
                    <a:lnTo>
                      <a:pt x="18" y="27"/>
                    </a:lnTo>
                    <a:lnTo>
                      <a:pt x="20" y="26"/>
                    </a:lnTo>
                    <a:lnTo>
                      <a:pt x="23" y="24"/>
                    </a:lnTo>
                    <a:lnTo>
                      <a:pt x="27" y="21"/>
                    </a:lnTo>
                    <a:lnTo>
                      <a:pt x="30" y="18"/>
                    </a:lnTo>
                    <a:lnTo>
                      <a:pt x="30" y="15"/>
                    </a:lnTo>
                    <a:lnTo>
                      <a:pt x="29" y="11"/>
                    </a:lnTo>
                    <a:lnTo>
                      <a:pt x="25" y="8"/>
                    </a:lnTo>
                    <a:lnTo>
                      <a:pt x="21" y="6"/>
                    </a:lnTo>
                    <a:lnTo>
                      <a:pt x="15" y="6"/>
                    </a:lnTo>
                    <a:lnTo>
                      <a:pt x="8" y="9"/>
                    </a:lnTo>
                    <a:lnTo>
                      <a:pt x="5" y="15"/>
                    </a:lnTo>
                    <a:lnTo>
                      <a:pt x="3" y="20"/>
                    </a:lnTo>
                    <a:lnTo>
                      <a:pt x="4" y="23"/>
                    </a:lnTo>
                    <a:lnTo>
                      <a:pt x="5" y="24"/>
                    </a:lnTo>
                    <a:lnTo>
                      <a:pt x="6" y="26"/>
                    </a:lnTo>
                    <a:lnTo>
                      <a:pt x="7" y="27"/>
                    </a:lnTo>
                    <a:lnTo>
                      <a:pt x="10" y="29"/>
                    </a:lnTo>
                    <a:lnTo>
                      <a:pt x="14" y="29"/>
                    </a:lnTo>
                    <a:lnTo>
                      <a:pt x="14" y="30"/>
                    </a:lnTo>
                    <a:lnTo>
                      <a:pt x="11" y="32"/>
                    </a:lnTo>
                    <a:lnTo>
                      <a:pt x="9" y="33"/>
                    </a:lnTo>
                    <a:lnTo>
                      <a:pt x="7" y="33"/>
                    </a:lnTo>
                    <a:lnTo>
                      <a:pt x="4" y="32"/>
                    </a:lnTo>
                    <a:lnTo>
                      <a:pt x="1" y="27"/>
                    </a:lnTo>
                    <a:lnTo>
                      <a:pt x="0" y="21"/>
                    </a:lnTo>
                    <a:lnTo>
                      <a:pt x="2" y="14"/>
                    </a:lnTo>
                    <a:lnTo>
                      <a:pt x="5" y="8"/>
                    </a:lnTo>
                    <a:lnTo>
                      <a:pt x="9" y="3"/>
                    </a:lnTo>
                    <a:lnTo>
                      <a:pt x="14" y="2"/>
                    </a:lnTo>
                    <a:lnTo>
                      <a:pt x="20" y="0"/>
                    </a:lnTo>
                    <a:lnTo>
                      <a:pt x="27" y="0"/>
                    </a:lnTo>
                    <a:lnTo>
                      <a:pt x="33" y="3"/>
                    </a:lnTo>
                    <a:lnTo>
                      <a:pt x="36" y="8"/>
                    </a:lnTo>
                    <a:lnTo>
                      <a:pt x="36" y="14"/>
                    </a:lnTo>
                    <a:lnTo>
                      <a:pt x="34" y="20"/>
                    </a:lnTo>
                    <a:lnTo>
                      <a:pt x="30" y="24"/>
                    </a:lnTo>
                    <a:lnTo>
                      <a:pt x="25" y="27"/>
                    </a:lnTo>
                    <a:lnTo>
                      <a:pt x="22" y="29"/>
                    </a:lnTo>
                    <a:lnTo>
                      <a:pt x="21" y="30"/>
                    </a:lnTo>
                    <a:lnTo>
                      <a:pt x="21" y="33"/>
                    </a:lnTo>
                    <a:lnTo>
                      <a:pt x="22" y="35"/>
                    </a:lnTo>
                    <a:lnTo>
                      <a:pt x="27" y="41"/>
                    </a:lnTo>
                    <a:lnTo>
                      <a:pt x="32" y="51"/>
                    </a:lnTo>
                    <a:lnTo>
                      <a:pt x="37" y="66"/>
                    </a:lnTo>
                    <a:lnTo>
                      <a:pt x="41" y="81"/>
                    </a:lnTo>
                    <a:lnTo>
                      <a:pt x="41" y="95"/>
                    </a:lnTo>
                    <a:lnTo>
                      <a:pt x="41" y="105"/>
                    </a:lnTo>
                    <a:lnTo>
                      <a:pt x="41" y="111"/>
                    </a:lnTo>
                    <a:lnTo>
                      <a:pt x="41" y="113"/>
                    </a:lnTo>
                    <a:lnTo>
                      <a:pt x="33" y="1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14" name="Freeform 73"/>
              <p:cNvSpPr>
                <a:spLocks/>
              </p:cNvSpPr>
              <p:nvPr/>
            </p:nvSpPr>
            <p:spPr bwMode="auto">
              <a:xfrm>
                <a:off x="5284" y="2134"/>
                <a:ext cx="23" cy="13"/>
              </a:xfrm>
              <a:custGeom>
                <a:avLst/>
                <a:gdLst>
                  <a:gd name="T0" fmla="*/ 6 w 23"/>
                  <a:gd name="T1" fmla="*/ 0 h 27"/>
                  <a:gd name="T2" fmla="*/ 3 w 23"/>
                  <a:gd name="T3" fmla="*/ 0 h 27"/>
                  <a:gd name="T4" fmla="*/ 1 w 23"/>
                  <a:gd name="T5" fmla="*/ 0 h 27"/>
                  <a:gd name="T6" fmla="*/ 0 w 23"/>
                  <a:gd name="T7" fmla="*/ 0 h 27"/>
                  <a:gd name="T8" fmla="*/ 1 w 23"/>
                  <a:gd name="T9" fmla="*/ 0 h 27"/>
                  <a:gd name="T10" fmla="*/ 4 w 23"/>
                  <a:gd name="T11" fmla="*/ 0 h 27"/>
                  <a:gd name="T12" fmla="*/ 8 w 23"/>
                  <a:gd name="T13" fmla="*/ 0 h 27"/>
                  <a:gd name="T14" fmla="*/ 11 w 23"/>
                  <a:gd name="T15" fmla="*/ 0 h 27"/>
                  <a:gd name="T16" fmla="*/ 13 w 23"/>
                  <a:gd name="T17" fmla="*/ 0 h 27"/>
                  <a:gd name="T18" fmla="*/ 13 w 23"/>
                  <a:gd name="T19" fmla="*/ 0 h 27"/>
                  <a:gd name="T20" fmla="*/ 13 w 23"/>
                  <a:gd name="T21" fmla="*/ 0 h 27"/>
                  <a:gd name="T22" fmla="*/ 15 w 23"/>
                  <a:gd name="T23" fmla="*/ 0 h 27"/>
                  <a:gd name="T24" fmla="*/ 16 w 23"/>
                  <a:gd name="T25" fmla="*/ 0 h 27"/>
                  <a:gd name="T26" fmla="*/ 16 w 23"/>
                  <a:gd name="T27" fmla="*/ 0 h 27"/>
                  <a:gd name="T28" fmla="*/ 16 w 23"/>
                  <a:gd name="T29" fmla="*/ 0 h 27"/>
                  <a:gd name="T30" fmla="*/ 16 w 23"/>
                  <a:gd name="T31" fmla="*/ 0 h 27"/>
                  <a:gd name="T32" fmla="*/ 16 w 23"/>
                  <a:gd name="T33" fmla="*/ 0 h 27"/>
                  <a:gd name="T34" fmla="*/ 17 w 23"/>
                  <a:gd name="T35" fmla="*/ 0 h 27"/>
                  <a:gd name="T36" fmla="*/ 19 w 23"/>
                  <a:gd name="T37" fmla="*/ 0 h 27"/>
                  <a:gd name="T38" fmla="*/ 21 w 23"/>
                  <a:gd name="T39" fmla="*/ 0 h 27"/>
                  <a:gd name="T40" fmla="*/ 23 w 23"/>
                  <a:gd name="T41" fmla="*/ 0 h 27"/>
                  <a:gd name="T42" fmla="*/ 22 w 23"/>
                  <a:gd name="T43" fmla="*/ 0 h 27"/>
                  <a:gd name="T44" fmla="*/ 20 w 23"/>
                  <a:gd name="T45" fmla="*/ 0 h 27"/>
                  <a:gd name="T46" fmla="*/ 17 w 23"/>
                  <a:gd name="T47" fmla="*/ 0 h 27"/>
                  <a:gd name="T48" fmla="*/ 14 w 23"/>
                  <a:gd name="T49" fmla="*/ 0 h 27"/>
                  <a:gd name="T50" fmla="*/ 11 w 23"/>
                  <a:gd name="T51" fmla="*/ 0 h 27"/>
                  <a:gd name="T52" fmla="*/ 10 w 23"/>
                  <a:gd name="T53" fmla="*/ 0 h 27"/>
                  <a:gd name="T54" fmla="*/ 10 w 23"/>
                  <a:gd name="T55" fmla="*/ 0 h 27"/>
                  <a:gd name="T56" fmla="*/ 11 w 23"/>
                  <a:gd name="T57" fmla="*/ 0 h 27"/>
                  <a:gd name="T58" fmla="*/ 13 w 23"/>
                  <a:gd name="T59" fmla="*/ 0 h 27"/>
                  <a:gd name="T60" fmla="*/ 14 w 23"/>
                  <a:gd name="T61" fmla="*/ 0 h 27"/>
                  <a:gd name="T62" fmla="*/ 14 w 23"/>
                  <a:gd name="T63" fmla="*/ 0 h 27"/>
                  <a:gd name="T64" fmla="*/ 13 w 23"/>
                  <a:gd name="T65" fmla="*/ 0 h 27"/>
                  <a:gd name="T66" fmla="*/ 11 w 23"/>
                  <a:gd name="T67" fmla="*/ 0 h 27"/>
                  <a:gd name="T68" fmla="*/ 9 w 23"/>
                  <a:gd name="T69" fmla="*/ 0 h 27"/>
                  <a:gd name="T70" fmla="*/ 7 w 23"/>
                  <a:gd name="T71" fmla="*/ 0 h 27"/>
                  <a:gd name="T72" fmla="*/ 6 w 23"/>
                  <a:gd name="T73" fmla="*/ 0 h 27"/>
                  <a:gd name="T74" fmla="*/ 6 w 23"/>
                  <a:gd name="T75" fmla="*/ 0 h 27"/>
                  <a:gd name="T76" fmla="*/ 7 w 23"/>
                  <a:gd name="T77" fmla="*/ 0 h 27"/>
                  <a:gd name="T78" fmla="*/ 7 w 23"/>
                  <a:gd name="T79" fmla="*/ 0 h 27"/>
                  <a:gd name="T80" fmla="*/ 7 w 23"/>
                  <a:gd name="T81" fmla="*/ 0 h 27"/>
                  <a:gd name="T82" fmla="*/ 6 w 23"/>
                  <a:gd name="T83" fmla="*/ 0 h 2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3"/>
                  <a:gd name="T127" fmla="*/ 0 h 27"/>
                  <a:gd name="T128" fmla="*/ 23 w 23"/>
                  <a:gd name="T129" fmla="*/ 27 h 2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3" h="27">
                    <a:moveTo>
                      <a:pt x="6" y="3"/>
                    </a:moveTo>
                    <a:lnTo>
                      <a:pt x="3" y="5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1" y="15"/>
                    </a:lnTo>
                    <a:lnTo>
                      <a:pt x="4" y="17"/>
                    </a:lnTo>
                    <a:lnTo>
                      <a:pt x="8" y="15"/>
                    </a:lnTo>
                    <a:lnTo>
                      <a:pt x="11" y="17"/>
                    </a:lnTo>
                    <a:lnTo>
                      <a:pt x="13" y="21"/>
                    </a:lnTo>
                    <a:lnTo>
                      <a:pt x="13" y="27"/>
                    </a:lnTo>
                    <a:lnTo>
                      <a:pt x="15" y="27"/>
                    </a:lnTo>
                    <a:lnTo>
                      <a:pt x="16" y="26"/>
                    </a:lnTo>
                    <a:lnTo>
                      <a:pt x="16" y="24"/>
                    </a:lnTo>
                    <a:lnTo>
                      <a:pt x="16" y="21"/>
                    </a:lnTo>
                    <a:lnTo>
                      <a:pt x="16" y="18"/>
                    </a:lnTo>
                    <a:lnTo>
                      <a:pt x="16" y="17"/>
                    </a:lnTo>
                    <a:lnTo>
                      <a:pt x="17" y="17"/>
                    </a:lnTo>
                    <a:lnTo>
                      <a:pt x="19" y="15"/>
                    </a:lnTo>
                    <a:lnTo>
                      <a:pt x="21" y="11"/>
                    </a:lnTo>
                    <a:lnTo>
                      <a:pt x="23" y="8"/>
                    </a:lnTo>
                    <a:lnTo>
                      <a:pt x="22" y="5"/>
                    </a:lnTo>
                    <a:lnTo>
                      <a:pt x="20" y="2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3" y="5"/>
                    </a:lnTo>
                    <a:lnTo>
                      <a:pt x="14" y="6"/>
                    </a:lnTo>
                    <a:lnTo>
                      <a:pt x="14" y="8"/>
                    </a:lnTo>
                    <a:lnTo>
                      <a:pt x="13" y="11"/>
                    </a:lnTo>
                    <a:lnTo>
                      <a:pt x="11" y="11"/>
                    </a:lnTo>
                    <a:lnTo>
                      <a:pt x="9" y="11"/>
                    </a:lnTo>
                    <a:lnTo>
                      <a:pt x="7" y="11"/>
                    </a:lnTo>
                    <a:lnTo>
                      <a:pt x="6" y="9"/>
                    </a:lnTo>
                    <a:lnTo>
                      <a:pt x="6" y="8"/>
                    </a:lnTo>
                    <a:lnTo>
                      <a:pt x="7" y="6"/>
                    </a:lnTo>
                    <a:lnTo>
                      <a:pt x="7" y="3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15" name="Freeform 74"/>
              <p:cNvSpPr>
                <a:spLocks/>
              </p:cNvSpPr>
              <p:nvPr/>
            </p:nvSpPr>
            <p:spPr bwMode="auto">
              <a:xfrm>
                <a:off x="5292" y="2158"/>
                <a:ext cx="32" cy="51"/>
              </a:xfrm>
              <a:custGeom>
                <a:avLst/>
                <a:gdLst>
                  <a:gd name="T0" fmla="*/ 0 w 32"/>
                  <a:gd name="T1" fmla="*/ 1 h 102"/>
                  <a:gd name="T2" fmla="*/ 2 w 32"/>
                  <a:gd name="T3" fmla="*/ 1 h 102"/>
                  <a:gd name="T4" fmla="*/ 8 w 32"/>
                  <a:gd name="T5" fmla="*/ 1 h 102"/>
                  <a:gd name="T6" fmla="*/ 12 w 32"/>
                  <a:gd name="T7" fmla="*/ 1 h 102"/>
                  <a:gd name="T8" fmla="*/ 12 w 32"/>
                  <a:gd name="T9" fmla="*/ 1 h 102"/>
                  <a:gd name="T10" fmla="*/ 11 w 32"/>
                  <a:gd name="T11" fmla="*/ 1 h 102"/>
                  <a:gd name="T12" fmla="*/ 8 w 32"/>
                  <a:gd name="T13" fmla="*/ 1 h 102"/>
                  <a:gd name="T14" fmla="*/ 5 w 32"/>
                  <a:gd name="T15" fmla="*/ 1 h 102"/>
                  <a:gd name="T16" fmla="*/ 5 w 32"/>
                  <a:gd name="T17" fmla="*/ 1 h 102"/>
                  <a:gd name="T18" fmla="*/ 7 w 32"/>
                  <a:gd name="T19" fmla="*/ 1 h 102"/>
                  <a:gd name="T20" fmla="*/ 10 w 32"/>
                  <a:gd name="T21" fmla="*/ 0 h 102"/>
                  <a:gd name="T22" fmla="*/ 14 w 32"/>
                  <a:gd name="T23" fmla="*/ 0 h 102"/>
                  <a:gd name="T24" fmla="*/ 18 w 32"/>
                  <a:gd name="T25" fmla="*/ 0 h 102"/>
                  <a:gd name="T26" fmla="*/ 22 w 32"/>
                  <a:gd name="T27" fmla="*/ 0 h 102"/>
                  <a:gd name="T28" fmla="*/ 26 w 32"/>
                  <a:gd name="T29" fmla="*/ 1 h 102"/>
                  <a:gd name="T30" fmla="*/ 31 w 32"/>
                  <a:gd name="T31" fmla="*/ 1 h 102"/>
                  <a:gd name="T32" fmla="*/ 32 w 32"/>
                  <a:gd name="T33" fmla="*/ 1 h 102"/>
                  <a:gd name="T34" fmla="*/ 31 w 32"/>
                  <a:gd name="T35" fmla="*/ 1 h 102"/>
                  <a:gd name="T36" fmla="*/ 26 w 32"/>
                  <a:gd name="T37" fmla="*/ 1 h 102"/>
                  <a:gd name="T38" fmla="*/ 22 w 32"/>
                  <a:gd name="T39" fmla="*/ 1 h 102"/>
                  <a:gd name="T40" fmla="*/ 18 w 32"/>
                  <a:gd name="T41" fmla="*/ 1 h 102"/>
                  <a:gd name="T42" fmla="*/ 16 w 32"/>
                  <a:gd name="T43" fmla="*/ 1 h 102"/>
                  <a:gd name="T44" fmla="*/ 16 w 32"/>
                  <a:gd name="T45" fmla="*/ 1 h 102"/>
                  <a:gd name="T46" fmla="*/ 15 w 32"/>
                  <a:gd name="T47" fmla="*/ 1 h 102"/>
                  <a:gd name="T48" fmla="*/ 18 w 32"/>
                  <a:gd name="T49" fmla="*/ 1 h 102"/>
                  <a:gd name="T50" fmla="*/ 21 w 32"/>
                  <a:gd name="T51" fmla="*/ 1 h 102"/>
                  <a:gd name="T52" fmla="*/ 23 w 32"/>
                  <a:gd name="T53" fmla="*/ 1 h 102"/>
                  <a:gd name="T54" fmla="*/ 24 w 32"/>
                  <a:gd name="T55" fmla="*/ 1 h 102"/>
                  <a:gd name="T56" fmla="*/ 23 w 32"/>
                  <a:gd name="T57" fmla="*/ 1 h 102"/>
                  <a:gd name="T58" fmla="*/ 22 w 32"/>
                  <a:gd name="T59" fmla="*/ 1 h 102"/>
                  <a:gd name="T60" fmla="*/ 20 w 32"/>
                  <a:gd name="T61" fmla="*/ 1 h 102"/>
                  <a:gd name="T62" fmla="*/ 16 w 32"/>
                  <a:gd name="T63" fmla="*/ 1 h 102"/>
                  <a:gd name="T64" fmla="*/ 14 w 32"/>
                  <a:gd name="T65" fmla="*/ 1 h 102"/>
                  <a:gd name="T66" fmla="*/ 12 w 32"/>
                  <a:gd name="T67" fmla="*/ 1 h 102"/>
                  <a:gd name="T68" fmla="*/ 12 w 32"/>
                  <a:gd name="T69" fmla="*/ 1 h 102"/>
                  <a:gd name="T70" fmla="*/ 13 w 32"/>
                  <a:gd name="T71" fmla="*/ 1 h 102"/>
                  <a:gd name="T72" fmla="*/ 15 w 32"/>
                  <a:gd name="T73" fmla="*/ 1 h 102"/>
                  <a:gd name="T74" fmla="*/ 16 w 32"/>
                  <a:gd name="T75" fmla="*/ 1 h 102"/>
                  <a:gd name="T76" fmla="*/ 18 w 32"/>
                  <a:gd name="T77" fmla="*/ 1 h 102"/>
                  <a:gd name="T78" fmla="*/ 16 w 32"/>
                  <a:gd name="T79" fmla="*/ 1 h 102"/>
                  <a:gd name="T80" fmla="*/ 16 w 32"/>
                  <a:gd name="T81" fmla="*/ 1 h 102"/>
                  <a:gd name="T82" fmla="*/ 8 w 32"/>
                  <a:gd name="T83" fmla="*/ 1 h 102"/>
                  <a:gd name="T84" fmla="*/ 0 w 32"/>
                  <a:gd name="T85" fmla="*/ 1 h 10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2"/>
                  <a:gd name="T130" fmla="*/ 0 h 102"/>
                  <a:gd name="T131" fmla="*/ 32 w 32"/>
                  <a:gd name="T132" fmla="*/ 102 h 10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2" h="102">
                    <a:moveTo>
                      <a:pt x="0" y="100"/>
                    </a:moveTo>
                    <a:lnTo>
                      <a:pt x="2" y="91"/>
                    </a:lnTo>
                    <a:lnTo>
                      <a:pt x="8" y="69"/>
                    </a:lnTo>
                    <a:lnTo>
                      <a:pt x="12" y="43"/>
                    </a:lnTo>
                    <a:lnTo>
                      <a:pt x="12" y="21"/>
                    </a:lnTo>
                    <a:lnTo>
                      <a:pt x="11" y="19"/>
                    </a:lnTo>
                    <a:lnTo>
                      <a:pt x="8" y="18"/>
                    </a:lnTo>
                    <a:lnTo>
                      <a:pt x="5" y="13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6" y="1"/>
                    </a:lnTo>
                    <a:lnTo>
                      <a:pt x="31" y="4"/>
                    </a:lnTo>
                    <a:lnTo>
                      <a:pt x="32" y="9"/>
                    </a:lnTo>
                    <a:lnTo>
                      <a:pt x="31" y="15"/>
                    </a:lnTo>
                    <a:lnTo>
                      <a:pt x="26" y="18"/>
                    </a:lnTo>
                    <a:lnTo>
                      <a:pt x="22" y="21"/>
                    </a:lnTo>
                    <a:lnTo>
                      <a:pt x="18" y="22"/>
                    </a:lnTo>
                    <a:lnTo>
                      <a:pt x="16" y="22"/>
                    </a:lnTo>
                    <a:lnTo>
                      <a:pt x="16" y="21"/>
                    </a:lnTo>
                    <a:lnTo>
                      <a:pt x="15" y="19"/>
                    </a:lnTo>
                    <a:lnTo>
                      <a:pt x="18" y="18"/>
                    </a:lnTo>
                    <a:lnTo>
                      <a:pt x="21" y="16"/>
                    </a:lnTo>
                    <a:lnTo>
                      <a:pt x="23" y="15"/>
                    </a:lnTo>
                    <a:lnTo>
                      <a:pt x="24" y="13"/>
                    </a:lnTo>
                    <a:lnTo>
                      <a:pt x="23" y="10"/>
                    </a:lnTo>
                    <a:lnTo>
                      <a:pt x="22" y="9"/>
                    </a:lnTo>
                    <a:lnTo>
                      <a:pt x="20" y="6"/>
                    </a:lnTo>
                    <a:lnTo>
                      <a:pt x="16" y="4"/>
                    </a:lnTo>
                    <a:lnTo>
                      <a:pt x="14" y="4"/>
                    </a:lnTo>
                    <a:lnTo>
                      <a:pt x="12" y="7"/>
                    </a:lnTo>
                    <a:lnTo>
                      <a:pt x="12" y="10"/>
                    </a:lnTo>
                    <a:lnTo>
                      <a:pt x="13" y="15"/>
                    </a:lnTo>
                    <a:lnTo>
                      <a:pt x="15" y="19"/>
                    </a:lnTo>
                    <a:lnTo>
                      <a:pt x="16" y="25"/>
                    </a:lnTo>
                    <a:lnTo>
                      <a:pt x="18" y="33"/>
                    </a:lnTo>
                    <a:lnTo>
                      <a:pt x="16" y="40"/>
                    </a:lnTo>
                    <a:lnTo>
                      <a:pt x="16" y="43"/>
                    </a:lnTo>
                    <a:lnTo>
                      <a:pt x="8" y="102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16" name="Freeform 75"/>
              <p:cNvSpPr>
                <a:spLocks/>
              </p:cNvSpPr>
              <p:nvPr/>
            </p:nvSpPr>
            <p:spPr bwMode="auto">
              <a:xfrm>
                <a:off x="5325" y="2133"/>
                <a:ext cx="33" cy="16"/>
              </a:xfrm>
              <a:custGeom>
                <a:avLst/>
                <a:gdLst>
                  <a:gd name="T0" fmla="*/ 7 w 33"/>
                  <a:gd name="T1" fmla="*/ 0 h 33"/>
                  <a:gd name="T2" fmla="*/ 4 w 33"/>
                  <a:gd name="T3" fmla="*/ 0 h 33"/>
                  <a:gd name="T4" fmla="*/ 1 w 33"/>
                  <a:gd name="T5" fmla="*/ 0 h 33"/>
                  <a:gd name="T6" fmla="*/ 0 w 33"/>
                  <a:gd name="T7" fmla="*/ 0 h 33"/>
                  <a:gd name="T8" fmla="*/ 2 w 33"/>
                  <a:gd name="T9" fmla="*/ 0 h 33"/>
                  <a:gd name="T10" fmla="*/ 6 w 33"/>
                  <a:gd name="T11" fmla="*/ 0 h 33"/>
                  <a:gd name="T12" fmla="*/ 11 w 33"/>
                  <a:gd name="T13" fmla="*/ 0 h 33"/>
                  <a:gd name="T14" fmla="*/ 14 w 33"/>
                  <a:gd name="T15" fmla="*/ 0 h 33"/>
                  <a:gd name="T16" fmla="*/ 15 w 33"/>
                  <a:gd name="T17" fmla="*/ 0 h 33"/>
                  <a:gd name="T18" fmla="*/ 15 w 33"/>
                  <a:gd name="T19" fmla="*/ 0 h 33"/>
                  <a:gd name="T20" fmla="*/ 16 w 33"/>
                  <a:gd name="T21" fmla="*/ 0 h 33"/>
                  <a:gd name="T22" fmla="*/ 16 w 33"/>
                  <a:gd name="T23" fmla="*/ 0 h 33"/>
                  <a:gd name="T24" fmla="*/ 17 w 33"/>
                  <a:gd name="T25" fmla="*/ 0 h 33"/>
                  <a:gd name="T26" fmla="*/ 19 w 33"/>
                  <a:gd name="T27" fmla="*/ 0 h 33"/>
                  <a:gd name="T28" fmla="*/ 21 w 33"/>
                  <a:gd name="T29" fmla="*/ 0 h 33"/>
                  <a:gd name="T30" fmla="*/ 22 w 33"/>
                  <a:gd name="T31" fmla="*/ 0 h 33"/>
                  <a:gd name="T32" fmla="*/ 25 w 33"/>
                  <a:gd name="T33" fmla="*/ 0 h 33"/>
                  <a:gd name="T34" fmla="*/ 28 w 33"/>
                  <a:gd name="T35" fmla="*/ 0 h 33"/>
                  <a:gd name="T36" fmla="*/ 32 w 33"/>
                  <a:gd name="T37" fmla="*/ 0 h 33"/>
                  <a:gd name="T38" fmla="*/ 33 w 33"/>
                  <a:gd name="T39" fmla="*/ 0 h 33"/>
                  <a:gd name="T40" fmla="*/ 32 w 33"/>
                  <a:gd name="T41" fmla="*/ 0 h 33"/>
                  <a:gd name="T42" fmla="*/ 29 w 33"/>
                  <a:gd name="T43" fmla="*/ 0 h 33"/>
                  <a:gd name="T44" fmla="*/ 28 w 33"/>
                  <a:gd name="T45" fmla="*/ 0 h 33"/>
                  <a:gd name="T46" fmla="*/ 28 w 33"/>
                  <a:gd name="T47" fmla="*/ 0 h 33"/>
                  <a:gd name="T48" fmla="*/ 29 w 33"/>
                  <a:gd name="T49" fmla="*/ 0 h 33"/>
                  <a:gd name="T50" fmla="*/ 29 w 33"/>
                  <a:gd name="T51" fmla="*/ 0 h 33"/>
                  <a:gd name="T52" fmla="*/ 27 w 33"/>
                  <a:gd name="T53" fmla="*/ 0 h 33"/>
                  <a:gd name="T54" fmla="*/ 25 w 33"/>
                  <a:gd name="T55" fmla="*/ 0 h 33"/>
                  <a:gd name="T56" fmla="*/ 20 w 33"/>
                  <a:gd name="T57" fmla="*/ 0 h 33"/>
                  <a:gd name="T58" fmla="*/ 16 w 33"/>
                  <a:gd name="T59" fmla="*/ 0 h 33"/>
                  <a:gd name="T60" fmla="*/ 12 w 33"/>
                  <a:gd name="T61" fmla="*/ 0 h 33"/>
                  <a:gd name="T62" fmla="*/ 7 w 33"/>
                  <a:gd name="T63" fmla="*/ 0 h 33"/>
                  <a:gd name="T64" fmla="*/ 5 w 33"/>
                  <a:gd name="T65" fmla="*/ 0 h 33"/>
                  <a:gd name="T66" fmla="*/ 6 w 33"/>
                  <a:gd name="T67" fmla="*/ 0 h 33"/>
                  <a:gd name="T68" fmla="*/ 8 w 33"/>
                  <a:gd name="T69" fmla="*/ 0 h 33"/>
                  <a:gd name="T70" fmla="*/ 8 w 33"/>
                  <a:gd name="T71" fmla="*/ 0 h 33"/>
                  <a:gd name="T72" fmla="*/ 7 w 33"/>
                  <a:gd name="T73" fmla="*/ 0 h 3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3"/>
                  <a:gd name="T112" fmla="*/ 0 h 33"/>
                  <a:gd name="T113" fmla="*/ 33 w 33"/>
                  <a:gd name="T114" fmla="*/ 33 h 3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3" h="33">
                    <a:moveTo>
                      <a:pt x="7" y="0"/>
                    </a:moveTo>
                    <a:lnTo>
                      <a:pt x="4" y="1"/>
                    </a:lnTo>
                    <a:lnTo>
                      <a:pt x="1" y="3"/>
                    </a:lnTo>
                    <a:lnTo>
                      <a:pt x="0" y="7"/>
                    </a:lnTo>
                    <a:lnTo>
                      <a:pt x="2" y="12"/>
                    </a:lnTo>
                    <a:lnTo>
                      <a:pt x="6" y="16"/>
                    </a:lnTo>
                    <a:lnTo>
                      <a:pt x="11" y="19"/>
                    </a:lnTo>
                    <a:lnTo>
                      <a:pt x="14" y="22"/>
                    </a:lnTo>
                    <a:lnTo>
                      <a:pt x="15" y="27"/>
                    </a:lnTo>
                    <a:lnTo>
                      <a:pt x="15" y="31"/>
                    </a:lnTo>
                    <a:lnTo>
                      <a:pt x="16" y="33"/>
                    </a:lnTo>
                    <a:lnTo>
                      <a:pt x="16" y="31"/>
                    </a:lnTo>
                    <a:lnTo>
                      <a:pt x="17" y="28"/>
                    </a:lnTo>
                    <a:lnTo>
                      <a:pt x="19" y="25"/>
                    </a:lnTo>
                    <a:lnTo>
                      <a:pt x="21" y="22"/>
                    </a:lnTo>
                    <a:lnTo>
                      <a:pt x="22" y="21"/>
                    </a:lnTo>
                    <a:lnTo>
                      <a:pt x="25" y="21"/>
                    </a:lnTo>
                    <a:lnTo>
                      <a:pt x="28" y="19"/>
                    </a:lnTo>
                    <a:lnTo>
                      <a:pt x="32" y="18"/>
                    </a:lnTo>
                    <a:lnTo>
                      <a:pt x="33" y="13"/>
                    </a:lnTo>
                    <a:lnTo>
                      <a:pt x="32" y="9"/>
                    </a:lnTo>
                    <a:lnTo>
                      <a:pt x="29" y="4"/>
                    </a:lnTo>
                    <a:lnTo>
                      <a:pt x="28" y="6"/>
                    </a:lnTo>
                    <a:lnTo>
                      <a:pt x="28" y="9"/>
                    </a:lnTo>
                    <a:lnTo>
                      <a:pt x="29" y="10"/>
                    </a:lnTo>
                    <a:lnTo>
                      <a:pt x="29" y="13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0" y="18"/>
                    </a:lnTo>
                    <a:lnTo>
                      <a:pt x="16" y="16"/>
                    </a:lnTo>
                    <a:lnTo>
                      <a:pt x="12" y="15"/>
                    </a:lnTo>
                    <a:lnTo>
                      <a:pt x="7" y="12"/>
                    </a:lnTo>
                    <a:lnTo>
                      <a:pt x="5" y="7"/>
                    </a:lnTo>
                    <a:lnTo>
                      <a:pt x="6" y="4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17" name="Freeform 76"/>
              <p:cNvSpPr>
                <a:spLocks/>
              </p:cNvSpPr>
              <p:nvPr/>
            </p:nvSpPr>
            <p:spPr bwMode="auto">
              <a:xfrm>
                <a:off x="5334" y="2173"/>
                <a:ext cx="37" cy="18"/>
              </a:xfrm>
              <a:custGeom>
                <a:avLst/>
                <a:gdLst>
                  <a:gd name="T0" fmla="*/ 10 w 37"/>
                  <a:gd name="T1" fmla="*/ 1 h 34"/>
                  <a:gd name="T2" fmla="*/ 18 w 37"/>
                  <a:gd name="T3" fmla="*/ 1 h 34"/>
                  <a:gd name="T4" fmla="*/ 24 w 37"/>
                  <a:gd name="T5" fmla="*/ 1 h 34"/>
                  <a:gd name="T6" fmla="*/ 30 w 37"/>
                  <a:gd name="T7" fmla="*/ 1 h 34"/>
                  <a:gd name="T8" fmla="*/ 32 w 37"/>
                  <a:gd name="T9" fmla="*/ 1 h 34"/>
                  <a:gd name="T10" fmla="*/ 33 w 37"/>
                  <a:gd name="T11" fmla="*/ 1 h 34"/>
                  <a:gd name="T12" fmla="*/ 32 w 37"/>
                  <a:gd name="T13" fmla="*/ 1 h 34"/>
                  <a:gd name="T14" fmla="*/ 30 w 37"/>
                  <a:gd name="T15" fmla="*/ 1 h 34"/>
                  <a:gd name="T16" fmla="*/ 27 w 37"/>
                  <a:gd name="T17" fmla="*/ 1 h 34"/>
                  <a:gd name="T18" fmla="*/ 24 w 37"/>
                  <a:gd name="T19" fmla="*/ 1 h 34"/>
                  <a:gd name="T20" fmla="*/ 22 w 37"/>
                  <a:gd name="T21" fmla="*/ 1 h 34"/>
                  <a:gd name="T22" fmla="*/ 23 w 37"/>
                  <a:gd name="T23" fmla="*/ 1 h 34"/>
                  <a:gd name="T24" fmla="*/ 29 w 37"/>
                  <a:gd name="T25" fmla="*/ 1 h 34"/>
                  <a:gd name="T26" fmla="*/ 35 w 37"/>
                  <a:gd name="T27" fmla="*/ 1 h 34"/>
                  <a:gd name="T28" fmla="*/ 37 w 37"/>
                  <a:gd name="T29" fmla="*/ 1 h 34"/>
                  <a:gd name="T30" fmla="*/ 36 w 37"/>
                  <a:gd name="T31" fmla="*/ 1 h 34"/>
                  <a:gd name="T32" fmla="*/ 33 w 37"/>
                  <a:gd name="T33" fmla="*/ 1 h 34"/>
                  <a:gd name="T34" fmla="*/ 27 w 37"/>
                  <a:gd name="T35" fmla="*/ 1 h 34"/>
                  <a:gd name="T36" fmla="*/ 21 w 37"/>
                  <a:gd name="T37" fmla="*/ 1 h 34"/>
                  <a:gd name="T38" fmla="*/ 13 w 37"/>
                  <a:gd name="T39" fmla="*/ 1 h 34"/>
                  <a:gd name="T40" fmla="*/ 6 w 37"/>
                  <a:gd name="T41" fmla="*/ 1 h 34"/>
                  <a:gd name="T42" fmla="*/ 3 w 37"/>
                  <a:gd name="T43" fmla="*/ 1 h 34"/>
                  <a:gd name="T44" fmla="*/ 0 w 37"/>
                  <a:gd name="T45" fmla="*/ 1 h 34"/>
                  <a:gd name="T46" fmla="*/ 0 w 37"/>
                  <a:gd name="T47" fmla="*/ 1 h 34"/>
                  <a:gd name="T48" fmla="*/ 3 w 37"/>
                  <a:gd name="T49" fmla="*/ 1 h 34"/>
                  <a:gd name="T50" fmla="*/ 6 w 37"/>
                  <a:gd name="T51" fmla="*/ 1 h 34"/>
                  <a:gd name="T52" fmla="*/ 9 w 37"/>
                  <a:gd name="T53" fmla="*/ 1 h 34"/>
                  <a:gd name="T54" fmla="*/ 13 w 37"/>
                  <a:gd name="T55" fmla="*/ 0 h 34"/>
                  <a:gd name="T56" fmla="*/ 17 w 37"/>
                  <a:gd name="T57" fmla="*/ 0 h 34"/>
                  <a:gd name="T58" fmla="*/ 19 w 37"/>
                  <a:gd name="T59" fmla="*/ 1 h 34"/>
                  <a:gd name="T60" fmla="*/ 20 w 37"/>
                  <a:gd name="T61" fmla="*/ 1 h 34"/>
                  <a:gd name="T62" fmla="*/ 19 w 37"/>
                  <a:gd name="T63" fmla="*/ 1 h 34"/>
                  <a:gd name="T64" fmla="*/ 16 w 37"/>
                  <a:gd name="T65" fmla="*/ 1 h 34"/>
                  <a:gd name="T66" fmla="*/ 11 w 37"/>
                  <a:gd name="T67" fmla="*/ 1 h 34"/>
                  <a:gd name="T68" fmla="*/ 7 w 37"/>
                  <a:gd name="T69" fmla="*/ 1 h 34"/>
                  <a:gd name="T70" fmla="*/ 6 w 37"/>
                  <a:gd name="T71" fmla="*/ 1 h 34"/>
                  <a:gd name="T72" fmla="*/ 10 w 37"/>
                  <a:gd name="T73" fmla="*/ 1 h 3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7"/>
                  <a:gd name="T112" fmla="*/ 0 h 34"/>
                  <a:gd name="T113" fmla="*/ 37 w 37"/>
                  <a:gd name="T114" fmla="*/ 34 h 3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7" h="34">
                    <a:moveTo>
                      <a:pt x="10" y="22"/>
                    </a:moveTo>
                    <a:lnTo>
                      <a:pt x="18" y="25"/>
                    </a:lnTo>
                    <a:lnTo>
                      <a:pt x="24" y="25"/>
                    </a:lnTo>
                    <a:lnTo>
                      <a:pt x="30" y="24"/>
                    </a:lnTo>
                    <a:lnTo>
                      <a:pt x="32" y="21"/>
                    </a:lnTo>
                    <a:lnTo>
                      <a:pt x="33" y="18"/>
                    </a:lnTo>
                    <a:lnTo>
                      <a:pt x="32" y="15"/>
                    </a:lnTo>
                    <a:lnTo>
                      <a:pt x="30" y="12"/>
                    </a:lnTo>
                    <a:lnTo>
                      <a:pt x="27" y="10"/>
                    </a:lnTo>
                    <a:lnTo>
                      <a:pt x="24" y="9"/>
                    </a:lnTo>
                    <a:lnTo>
                      <a:pt x="22" y="6"/>
                    </a:lnTo>
                    <a:lnTo>
                      <a:pt x="23" y="3"/>
                    </a:lnTo>
                    <a:lnTo>
                      <a:pt x="29" y="6"/>
                    </a:lnTo>
                    <a:lnTo>
                      <a:pt x="35" y="12"/>
                    </a:lnTo>
                    <a:lnTo>
                      <a:pt x="37" y="19"/>
                    </a:lnTo>
                    <a:lnTo>
                      <a:pt x="36" y="25"/>
                    </a:lnTo>
                    <a:lnTo>
                      <a:pt x="33" y="31"/>
                    </a:lnTo>
                    <a:lnTo>
                      <a:pt x="27" y="34"/>
                    </a:lnTo>
                    <a:lnTo>
                      <a:pt x="21" y="34"/>
                    </a:lnTo>
                    <a:lnTo>
                      <a:pt x="13" y="31"/>
                    </a:lnTo>
                    <a:lnTo>
                      <a:pt x="6" y="27"/>
                    </a:lnTo>
                    <a:lnTo>
                      <a:pt x="3" y="22"/>
                    </a:lnTo>
                    <a:lnTo>
                      <a:pt x="0" y="16"/>
                    </a:lnTo>
                    <a:lnTo>
                      <a:pt x="0" y="10"/>
                    </a:lnTo>
                    <a:lnTo>
                      <a:pt x="3" y="6"/>
                    </a:lnTo>
                    <a:lnTo>
                      <a:pt x="6" y="3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1"/>
                    </a:lnTo>
                    <a:lnTo>
                      <a:pt x="20" y="3"/>
                    </a:lnTo>
                    <a:lnTo>
                      <a:pt x="19" y="6"/>
                    </a:lnTo>
                    <a:lnTo>
                      <a:pt x="16" y="6"/>
                    </a:lnTo>
                    <a:lnTo>
                      <a:pt x="11" y="7"/>
                    </a:lnTo>
                    <a:lnTo>
                      <a:pt x="7" y="12"/>
                    </a:lnTo>
                    <a:lnTo>
                      <a:pt x="6" y="16"/>
                    </a:lnTo>
                    <a:lnTo>
                      <a:pt x="10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Freeform 77"/>
              <p:cNvSpPr>
                <a:spLocks/>
              </p:cNvSpPr>
              <p:nvPr/>
            </p:nvSpPr>
            <p:spPr bwMode="auto">
              <a:xfrm>
                <a:off x="5157" y="2423"/>
                <a:ext cx="93" cy="118"/>
              </a:xfrm>
              <a:custGeom>
                <a:avLst/>
                <a:gdLst>
                  <a:gd name="T0" fmla="*/ 63 w 93"/>
                  <a:gd name="T1" fmla="*/ 6 h 237"/>
                  <a:gd name="T2" fmla="*/ 55 w 93"/>
                  <a:gd name="T3" fmla="*/ 6 h 237"/>
                  <a:gd name="T4" fmla="*/ 42 w 93"/>
                  <a:gd name="T5" fmla="*/ 5 h 237"/>
                  <a:gd name="T6" fmla="*/ 28 w 93"/>
                  <a:gd name="T7" fmla="*/ 5 h 237"/>
                  <a:gd name="T8" fmla="*/ 16 w 93"/>
                  <a:gd name="T9" fmla="*/ 4 h 237"/>
                  <a:gd name="T10" fmla="*/ 14 w 93"/>
                  <a:gd name="T11" fmla="*/ 3 h 237"/>
                  <a:gd name="T12" fmla="*/ 13 w 93"/>
                  <a:gd name="T13" fmla="*/ 3 h 237"/>
                  <a:gd name="T14" fmla="*/ 2 w 93"/>
                  <a:gd name="T15" fmla="*/ 2 h 237"/>
                  <a:gd name="T16" fmla="*/ 1 w 93"/>
                  <a:gd name="T17" fmla="*/ 1 h 237"/>
                  <a:gd name="T18" fmla="*/ 10 w 93"/>
                  <a:gd name="T19" fmla="*/ 1 h 237"/>
                  <a:gd name="T20" fmla="*/ 22 w 93"/>
                  <a:gd name="T21" fmla="*/ 1 h 237"/>
                  <a:gd name="T22" fmla="*/ 32 w 93"/>
                  <a:gd name="T23" fmla="*/ 0 h 237"/>
                  <a:gd name="T24" fmla="*/ 41 w 93"/>
                  <a:gd name="T25" fmla="*/ 0 h 237"/>
                  <a:gd name="T26" fmla="*/ 53 w 93"/>
                  <a:gd name="T27" fmla="*/ 0 h 237"/>
                  <a:gd name="T28" fmla="*/ 74 w 93"/>
                  <a:gd name="T29" fmla="*/ 0 h 237"/>
                  <a:gd name="T30" fmla="*/ 87 w 93"/>
                  <a:gd name="T31" fmla="*/ 0 h 237"/>
                  <a:gd name="T32" fmla="*/ 93 w 93"/>
                  <a:gd name="T33" fmla="*/ 0 h 237"/>
                  <a:gd name="T34" fmla="*/ 90 w 93"/>
                  <a:gd name="T35" fmla="*/ 0 h 237"/>
                  <a:gd name="T36" fmla="*/ 82 w 93"/>
                  <a:gd name="T37" fmla="*/ 0 h 237"/>
                  <a:gd name="T38" fmla="*/ 70 w 93"/>
                  <a:gd name="T39" fmla="*/ 0 h 237"/>
                  <a:gd name="T40" fmla="*/ 58 w 93"/>
                  <a:gd name="T41" fmla="*/ 0 h 237"/>
                  <a:gd name="T42" fmla="*/ 49 w 93"/>
                  <a:gd name="T43" fmla="*/ 0 h 237"/>
                  <a:gd name="T44" fmla="*/ 40 w 93"/>
                  <a:gd name="T45" fmla="*/ 1 h 237"/>
                  <a:gd name="T46" fmla="*/ 32 w 93"/>
                  <a:gd name="T47" fmla="*/ 1 h 237"/>
                  <a:gd name="T48" fmla="*/ 26 w 93"/>
                  <a:gd name="T49" fmla="*/ 1 h 237"/>
                  <a:gd name="T50" fmla="*/ 14 w 93"/>
                  <a:gd name="T51" fmla="*/ 1 h 237"/>
                  <a:gd name="T52" fmla="*/ 14 w 93"/>
                  <a:gd name="T53" fmla="*/ 2 h 237"/>
                  <a:gd name="T54" fmla="*/ 24 w 93"/>
                  <a:gd name="T55" fmla="*/ 3 h 237"/>
                  <a:gd name="T56" fmla="*/ 24 w 93"/>
                  <a:gd name="T57" fmla="*/ 3 h 237"/>
                  <a:gd name="T58" fmla="*/ 20 w 93"/>
                  <a:gd name="T59" fmla="*/ 4 h 237"/>
                  <a:gd name="T60" fmla="*/ 25 w 93"/>
                  <a:gd name="T61" fmla="*/ 4 h 237"/>
                  <a:gd name="T62" fmla="*/ 40 w 93"/>
                  <a:gd name="T63" fmla="*/ 5 h 237"/>
                  <a:gd name="T64" fmla="*/ 64 w 93"/>
                  <a:gd name="T65" fmla="*/ 6 h 237"/>
                  <a:gd name="T66" fmla="*/ 68 w 93"/>
                  <a:gd name="T67" fmla="*/ 7 h 237"/>
                  <a:gd name="T68" fmla="*/ 64 w 93"/>
                  <a:gd name="T69" fmla="*/ 7 h 23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3"/>
                  <a:gd name="T106" fmla="*/ 0 h 237"/>
                  <a:gd name="T107" fmla="*/ 93 w 93"/>
                  <a:gd name="T108" fmla="*/ 237 h 23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3" h="237">
                    <a:moveTo>
                      <a:pt x="64" y="231"/>
                    </a:moveTo>
                    <a:lnTo>
                      <a:pt x="63" y="217"/>
                    </a:lnTo>
                    <a:lnTo>
                      <a:pt x="59" y="205"/>
                    </a:lnTo>
                    <a:lnTo>
                      <a:pt x="55" y="195"/>
                    </a:lnTo>
                    <a:lnTo>
                      <a:pt x="49" y="187"/>
                    </a:lnTo>
                    <a:lnTo>
                      <a:pt x="42" y="180"/>
                    </a:lnTo>
                    <a:lnTo>
                      <a:pt x="36" y="174"/>
                    </a:lnTo>
                    <a:lnTo>
                      <a:pt x="28" y="168"/>
                    </a:lnTo>
                    <a:lnTo>
                      <a:pt x="23" y="162"/>
                    </a:lnTo>
                    <a:lnTo>
                      <a:pt x="16" y="148"/>
                    </a:lnTo>
                    <a:lnTo>
                      <a:pt x="14" y="135"/>
                    </a:lnTo>
                    <a:lnTo>
                      <a:pt x="14" y="123"/>
                    </a:lnTo>
                    <a:lnTo>
                      <a:pt x="15" y="114"/>
                    </a:lnTo>
                    <a:lnTo>
                      <a:pt x="13" y="106"/>
                    </a:lnTo>
                    <a:lnTo>
                      <a:pt x="7" y="97"/>
                    </a:lnTo>
                    <a:lnTo>
                      <a:pt x="2" y="85"/>
                    </a:lnTo>
                    <a:lnTo>
                      <a:pt x="0" y="73"/>
                    </a:lnTo>
                    <a:lnTo>
                      <a:pt x="1" y="58"/>
                    </a:lnTo>
                    <a:lnTo>
                      <a:pt x="4" y="46"/>
                    </a:lnTo>
                    <a:lnTo>
                      <a:pt x="10" y="39"/>
                    </a:lnTo>
                    <a:lnTo>
                      <a:pt x="15" y="35"/>
                    </a:lnTo>
                    <a:lnTo>
                      <a:pt x="22" y="32"/>
                    </a:lnTo>
                    <a:lnTo>
                      <a:pt x="27" y="30"/>
                    </a:lnTo>
                    <a:lnTo>
                      <a:pt x="32" y="29"/>
                    </a:lnTo>
                    <a:lnTo>
                      <a:pt x="37" y="27"/>
                    </a:lnTo>
                    <a:lnTo>
                      <a:pt x="41" y="21"/>
                    </a:lnTo>
                    <a:lnTo>
                      <a:pt x="46" y="12"/>
                    </a:lnTo>
                    <a:lnTo>
                      <a:pt x="53" y="3"/>
                    </a:lnTo>
                    <a:lnTo>
                      <a:pt x="65" y="0"/>
                    </a:lnTo>
                    <a:lnTo>
                      <a:pt x="74" y="2"/>
                    </a:lnTo>
                    <a:lnTo>
                      <a:pt x="80" y="6"/>
                    </a:lnTo>
                    <a:lnTo>
                      <a:pt x="87" y="12"/>
                    </a:lnTo>
                    <a:lnTo>
                      <a:pt x="92" y="20"/>
                    </a:lnTo>
                    <a:lnTo>
                      <a:pt x="93" y="24"/>
                    </a:lnTo>
                    <a:lnTo>
                      <a:pt x="92" y="29"/>
                    </a:lnTo>
                    <a:lnTo>
                      <a:pt x="90" y="30"/>
                    </a:lnTo>
                    <a:lnTo>
                      <a:pt x="87" y="27"/>
                    </a:lnTo>
                    <a:lnTo>
                      <a:pt x="82" y="21"/>
                    </a:lnTo>
                    <a:lnTo>
                      <a:pt x="77" y="15"/>
                    </a:lnTo>
                    <a:lnTo>
                      <a:pt x="70" y="12"/>
                    </a:lnTo>
                    <a:lnTo>
                      <a:pt x="64" y="11"/>
                    </a:lnTo>
                    <a:lnTo>
                      <a:pt x="58" y="12"/>
                    </a:lnTo>
                    <a:lnTo>
                      <a:pt x="53" y="15"/>
                    </a:lnTo>
                    <a:lnTo>
                      <a:pt x="49" y="21"/>
                    </a:lnTo>
                    <a:lnTo>
                      <a:pt x="44" y="30"/>
                    </a:lnTo>
                    <a:lnTo>
                      <a:pt x="40" y="38"/>
                    </a:lnTo>
                    <a:lnTo>
                      <a:pt x="36" y="41"/>
                    </a:lnTo>
                    <a:lnTo>
                      <a:pt x="32" y="41"/>
                    </a:lnTo>
                    <a:lnTo>
                      <a:pt x="30" y="41"/>
                    </a:lnTo>
                    <a:lnTo>
                      <a:pt x="26" y="42"/>
                    </a:lnTo>
                    <a:lnTo>
                      <a:pt x="19" y="46"/>
                    </a:lnTo>
                    <a:lnTo>
                      <a:pt x="14" y="54"/>
                    </a:lnTo>
                    <a:lnTo>
                      <a:pt x="12" y="70"/>
                    </a:lnTo>
                    <a:lnTo>
                      <a:pt x="14" y="87"/>
                    </a:lnTo>
                    <a:lnTo>
                      <a:pt x="18" y="97"/>
                    </a:lnTo>
                    <a:lnTo>
                      <a:pt x="24" y="103"/>
                    </a:lnTo>
                    <a:lnTo>
                      <a:pt x="25" y="111"/>
                    </a:lnTo>
                    <a:lnTo>
                      <a:pt x="24" y="118"/>
                    </a:lnTo>
                    <a:lnTo>
                      <a:pt x="22" y="126"/>
                    </a:lnTo>
                    <a:lnTo>
                      <a:pt x="20" y="132"/>
                    </a:lnTo>
                    <a:lnTo>
                      <a:pt x="22" y="139"/>
                    </a:lnTo>
                    <a:lnTo>
                      <a:pt x="25" y="147"/>
                    </a:lnTo>
                    <a:lnTo>
                      <a:pt x="31" y="157"/>
                    </a:lnTo>
                    <a:lnTo>
                      <a:pt x="40" y="168"/>
                    </a:lnTo>
                    <a:lnTo>
                      <a:pt x="53" y="180"/>
                    </a:lnTo>
                    <a:lnTo>
                      <a:pt x="64" y="195"/>
                    </a:lnTo>
                    <a:lnTo>
                      <a:pt x="68" y="214"/>
                    </a:lnTo>
                    <a:lnTo>
                      <a:pt x="68" y="229"/>
                    </a:lnTo>
                    <a:lnTo>
                      <a:pt x="67" y="237"/>
                    </a:lnTo>
                    <a:lnTo>
                      <a:pt x="64" y="231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78"/>
              <p:cNvSpPr>
                <a:spLocks/>
              </p:cNvSpPr>
              <p:nvPr/>
            </p:nvSpPr>
            <p:spPr bwMode="auto">
              <a:xfrm>
                <a:off x="5219" y="2434"/>
                <a:ext cx="139" cy="106"/>
              </a:xfrm>
              <a:custGeom>
                <a:avLst/>
                <a:gdLst>
                  <a:gd name="T0" fmla="*/ 43 w 139"/>
                  <a:gd name="T1" fmla="*/ 1 h 214"/>
                  <a:gd name="T2" fmla="*/ 54 w 139"/>
                  <a:gd name="T3" fmla="*/ 1 h 214"/>
                  <a:gd name="T4" fmla="*/ 63 w 139"/>
                  <a:gd name="T5" fmla="*/ 0 h 214"/>
                  <a:gd name="T6" fmla="*/ 71 w 139"/>
                  <a:gd name="T7" fmla="*/ 1 h 214"/>
                  <a:gd name="T8" fmla="*/ 80 w 139"/>
                  <a:gd name="T9" fmla="*/ 1 h 214"/>
                  <a:gd name="T10" fmla="*/ 94 w 139"/>
                  <a:gd name="T11" fmla="*/ 1 h 214"/>
                  <a:gd name="T12" fmla="*/ 112 w 139"/>
                  <a:gd name="T13" fmla="*/ 2 h 214"/>
                  <a:gd name="T14" fmla="*/ 126 w 139"/>
                  <a:gd name="T15" fmla="*/ 2 h 214"/>
                  <a:gd name="T16" fmla="*/ 134 w 139"/>
                  <a:gd name="T17" fmla="*/ 2 h 214"/>
                  <a:gd name="T18" fmla="*/ 137 w 139"/>
                  <a:gd name="T19" fmla="*/ 3 h 214"/>
                  <a:gd name="T20" fmla="*/ 139 w 139"/>
                  <a:gd name="T21" fmla="*/ 3 h 214"/>
                  <a:gd name="T22" fmla="*/ 134 w 139"/>
                  <a:gd name="T23" fmla="*/ 3 h 214"/>
                  <a:gd name="T24" fmla="*/ 129 w 139"/>
                  <a:gd name="T25" fmla="*/ 3 h 214"/>
                  <a:gd name="T26" fmla="*/ 128 w 139"/>
                  <a:gd name="T27" fmla="*/ 3 h 214"/>
                  <a:gd name="T28" fmla="*/ 135 w 139"/>
                  <a:gd name="T29" fmla="*/ 5 h 214"/>
                  <a:gd name="T30" fmla="*/ 127 w 139"/>
                  <a:gd name="T31" fmla="*/ 5 h 214"/>
                  <a:gd name="T32" fmla="*/ 115 w 139"/>
                  <a:gd name="T33" fmla="*/ 6 h 214"/>
                  <a:gd name="T34" fmla="*/ 101 w 139"/>
                  <a:gd name="T35" fmla="*/ 6 h 214"/>
                  <a:gd name="T36" fmla="*/ 81 w 139"/>
                  <a:gd name="T37" fmla="*/ 7 h 214"/>
                  <a:gd name="T38" fmla="*/ 68 w 139"/>
                  <a:gd name="T39" fmla="*/ 7 h 214"/>
                  <a:gd name="T40" fmla="*/ 61 w 139"/>
                  <a:gd name="T41" fmla="*/ 7 h 214"/>
                  <a:gd name="T42" fmla="*/ 54 w 139"/>
                  <a:gd name="T43" fmla="*/ 7 h 214"/>
                  <a:gd name="T44" fmla="*/ 54 w 139"/>
                  <a:gd name="T45" fmla="*/ 7 h 214"/>
                  <a:gd name="T46" fmla="*/ 62 w 139"/>
                  <a:gd name="T47" fmla="*/ 7 h 214"/>
                  <a:gd name="T48" fmla="*/ 72 w 139"/>
                  <a:gd name="T49" fmla="*/ 7 h 214"/>
                  <a:gd name="T50" fmla="*/ 85 w 139"/>
                  <a:gd name="T51" fmla="*/ 6 h 214"/>
                  <a:gd name="T52" fmla="*/ 94 w 139"/>
                  <a:gd name="T53" fmla="*/ 6 h 214"/>
                  <a:gd name="T54" fmla="*/ 109 w 139"/>
                  <a:gd name="T55" fmla="*/ 6 h 214"/>
                  <a:gd name="T56" fmla="*/ 123 w 139"/>
                  <a:gd name="T57" fmla="*/ 5 h 214"/>
                  <a:gd name="T58" fmla="*/ 129 w 139"/>
                  <a:gd name="T59" fmla="*/ 5 h 214"/>
                  <a:gd name="T60" fmla="*/ 124 w 139"/>
                  <a:gd name="T61" fmla="*/ 3 h 214"/>
                  <a:gd name="T62" fmla="*/ 124 w 139"/>
                  <a:gd name="T63" fmla="*/ 3 h 214"/>
                  <a:gd name="T64" fmla="*/ 131 w 139"/>
                  <a:gd name="T65" fmla="*/ 3 h 214"/>
                  <a:gd name="T66" fmla="*/ 134 w 139"/>
                  <a:gd name="T67" fmla="*/ 3 h 214"/>
                  <a:gd name="T68" fmla="*/ 129 w 139"/>
                  <a:gd name="T69" fmla="*/ 2 h 214"/>
                  <a:gd name="T70" fmla="*/ 113 w 139"/>
                  <a:gd name="T71" fmla="*/ 2 h 214"/>
                  <a:gd name="T72" fmla="*/ 89 w 139"/>
                  <a:gd name="T73" fmla="*/ 2 h 214"/>
                  <a:gd name="T74" fmla="*/ 78 w 139"/>
                  <a:gd name="T75" fmla="*/ 1 h 214"/>
                  <a:gd name="T76" fmla="*/ 71 w 139"/>
                  <a:gd name="T77" fmla="*/ 1 h 214"/>
                  <a:gd name="T78" fmla="*/ 56 w 139"/>
                  <a:gd name="T79" fmla="*/ 1 h 214"/>
                  <a:gd name="T80" fmla="*/ 36 w 139"/>
                  <a:gd name="T81" fmla="*/ 1 h 214"/>
                  <a:gd name="T82" fmla="*/ 25 w 139"/>
                  <a:gd name="T83" fmla="*/ 2 h 214"/>
                  <a:gd name="T84" fmla="*/ 27 w 139"/>
                  <a:gd name="T85" fmla="*/ 3 h 214"/>
                  <a:gd name="T86" fmla="*/ 18 w 139"/>
                  <a:gd name="T87" fmla="*/ 3 h 214"/>
                  <a:gd name="T88" fmla="*/ 8 w 139"/>
                  <a:gd name="T89" fmla="*/ 3 h 214"/>
                  <a:gd name="T90" fmla="*/ 7 w 139"/>
                  <a:gd name="T91" fmla="*/ 5 h 214"/>
                  <a:gd name="T92" fmla="*/ 13 w 139"/>
                  <a:gd name="T93" fmla="*/ 5 h 214"/>
                  <a:gd name="T94" fmla="*/ 15 w 139"/>
                  <a:gd name="T95" fmla="*/ 6 h 214"/>
                  <a:gd name="T96" fmla="*/ 9 w 139"/>
                  <a:gd name="T97" fmla="*/ 7 h 214"/>
                  <a:gd name="T98" fmla="*/ 10 w 139"/>
                  <a:gd name="T99" fmla="*/ 6 h 214"/>
                  <a:gd name="T100" fmla="*/ 8 w 139"/>
                  <a:gd name="T101" fmla="*/ 6 h 214"/>
                  <a:gd name="T102" fmla="*/ 1 w 139"/>
                  <a:gd name="T103" fmla="*/ 5 h 214"/>
                  <a:gd name="T104" fmla="*/ 4 w 139"/>
                  <a:gd name="T105" fmla="*/ 3 h 214"/>
                  <a:gd name="T106" fmla="*/ 17 w 139"/>
                  <a:gd name="T107" fmla="*/ 3 h 214"/>
                  <a:gd name="T108" fmla="*/ 16 w 139"/>
                  <a:gd name="T109" fmla="*/ 3 h 214"/>
                  <a:gd name="T110" fmla="*/ 14 w 139"/>
                  <a:gd name="T111" fmla="*/ 2 h 214"/>
                  <a:gd name="T112" fmla="*/ 20 w 139"/>
                  <a:gd name="T113" fmla="*/ 2 h 214"/>
                  <a:gd name="T114" fmla="*/ 32 w 139"/>
                  <a:gd name="T115" fmla="*/ 1 h 21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39"/>
                  <a:gd name="T175" fmla="*/ 0 h 214"/>
                  <a:gd name="T176" fmla="*/ 139 w 139"/>
                  <a:gd name="T177" fmla="*/ 214 h 214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39" h="214">
                    <a:moveTo>
                      <a:pt x="37" y="15"/>
                    </a:moveTo>
                    <a:lnTo>
                      <a:pt x="43" y="9"/>
                    </a:lnTo>
                    <a:lnTo>
                      <a:pt x="48" y="3"/>
                    </a:lnTo>
                    <a:lnTo>
                      <a:pt x="54" y="2"/>
                    </a:lnTo>
                    <a:lnTo>
                      <a:pt x="58" y="0"/>
                    </a:lnTo>
                    <a:lnTo>
                      <a:pt x="63" y="0"/>
                    </a:lnTo>
                    <a:lnTo>
                      <a:pt x="68" y="0"/>
                    </a:lnTo>
                    <a:lnTo>
                      <a:pt x="71" y="2"/>
                    </a:lnTo>
                    <a:lnTo>
                      <a:pt x="74" y="3"/>
                    </a:lnTo>
                    <a:lnTo>
                      <a:pt x="80" y="9"/>
                    </a:lnTo>
                    <a:lnTo>
                      <a:pt x="86" y="18"/>
                    </a:lnTo>
                    <a:lnTo>
                      <a:pt x="94" y="27"/>
                    </a:lnTo>
                    <a:lnTo>
                      <a:pt x="101" y="31"/>
                    </a:lnTo>
                    <a:lnTo>
                      <a:pt x="112" y="36"/>
                    </a:lnTo>
                    <a:lnTo>
                      <a:pt x="121" y="40"/>
                    </a:lnTo>
                    <a:lnTo>
                      <a:pt x="126" y="46"/>
                    </a:lnTo>
                    <a:lnTo>
                      <a:pt x="131" y="52"/>
                    </a:lnTo>
                    <a:lnTo>
                      <a:pt x="134" y="58"/>
                    </a:lnTo>
                    <a:lnTo>
                      <a:pt x="135" y="64"/>
                    </a:lnTo>
                    <a:lnTo>
                      <a:pt x="137" y="69"/>
                    </a:lnTo>
                    <a:lnTo>
                      <a:pt x="138" y="75"/>
                    </a:lnTo>
                    <a:lnTo>
                      <a:pt x="139" y="85"/>
                    </a:lnTo>
                    <a:lnTo>
                      <a:pt x="137" y="93"/>
                    </a:lnTo>
                    <a:lnTo>
                      <a:pt x="134" y="99"/>
                    </a:lnTo>
                    <a:lnTo>
                      <a:pt x="132" y="102"/>
                    </a:lnTo>
                    <a:lnTo>
                      <a:pt x="129" y="103"/>
                    </a:lnTo>
                    <a:lnTo>
                      <a:pt x="128" y="108"/>
                    </a:lnTo>
                    <a:lnTo>
                      <a:pt x="128" y="114"/>
                    </a:lnTo>
                    <a:lnTo>
                      <a:pt x="133" y="121"/>
                    </a:lnTo>
                    <a:lnTo>
                      <a:pt x="135" y="132"/>
                    </a:lnTo>
                    <a:lnTo>
                      <a:pt x="133" y="145"/>
                    </a:lnTo>
                    <a:lnTo>
                      <a:pt x="127" y="159"/>
                    </a:lnTo>
                    <a:lnTo>
                      <a:pt x="121" y="168"/>
                    </a:lnTo>
                    <a:lnTo>
                      <a:pt x="115" y="175"/>
                    </a:lnTo>
                    <a:lnTo>
                      <a:pt x="109" y="183"/>
                    </a:lnTo>
                    <a:lnTo>
                      <a:pt x="101" y="189"/>
                    </a:lnTo>
                    <a:lnTo>
                      <a:pt x="92" y="192"/>
                    </a:lnTo>
                    <a:lnTo>
                      <a:pt x="81" y="195"/>
                    </a:lnTo>
                    <a:lnTo>
                      <a:pt x="73" y="201"/>
                    </a:lnTo>
                    <a:lnTo>
                      <a:pt x="68" y="207"/>
                    </a:lnTo>
                    <a:lnTo>
                      <a:pt x="65" y="211"/>
                    </a:lnTo>
                    <a:lnTo>
                      <a:pt x="61" y="213"/>
                    </a:lnTo>
                    <a:lnTo>
                      <a:pt x="57" y="214"/>
                    </a:lnTo>
                    <a:lnTo>
                      <a:pt x="54" y="214"/>
                    </a:lnTo>
                    <a:lnTo>
                      <a:pt x="53" y="211"/>
                    </a:lnTo>
                    <a:lnTo>
                      <a:pt x="54" y="210"/>
                    </a:lnTo>
                    <a:lnTo>
                      <a:pt x="58" y="208"/>
                    </a:lnTo>
                    <a:lnTo>
                      <a:pt x="62" y="207"/>
                    </a:lnTo>
                    <a:lnTo>
                      <a:pt x="67" y="201"/>
                    </a:lnTo>
                    <a:lnTo>
                      <a:pt x="72" y="193"/>
                    </a:lnTo>
                    <a:lnTo>
                      <a:pt x="79" y="189"/>
                    </a:lnTo>
                    <a:lnTo>
                      <a:pt x="85" y="187"/>
                    </a:lnTo>
                    <a:lnTo>
                      <a:pt x="89" y="186"/>
                    </a:lnTo>
                    <a:lnTo>
                      <a:pt x="94" y="184"/>
                    </a:lnTo>
                    <a:lnTo>
                      <a:pt x="101" y="181"/>
                    </a:lnTo>
                    <a:lnTo>
                      <a:pt x="109" y="174"/>
                    </a:lnTo>
                    <a:lnTo>
                      <a:pt x="117" y="162"/>
                    </a:lnTo>
                    <a:lnTo>
                      <a:pt x="123" y="148"/>
                    </a:lnTo>
                    <a:lnTo>
                      <a:pt x="127" y="139"/>
                    </a:lnTo>
                    <a:lnTo>
                      <a:pt x="129" y="130"/>
                    </a:lnTo>
                    <a:lnTo>
                      <a:pt x="127" y="121"/>
                    </a:lnTo>
                    <a:lnTo>
                      <a:pt x="124" y="112"/>
                    </a:lnTo>
                    <a:lnTo>
                      <a:pt x="123" y="105"/>
                    </a:lnTo>
                    <a:lnTo>
                      <a:pt x="124" y="99"/>
                    </a:lnTo>
                    <a:lnTo>
                      <a:pt x="127" y="94"/>
                    </a:lnTo>
                    <a:lnTo>
                      <a:pt x="131" y="88"/>
                    </a:lnTo>
                    <a:lnTo>
                      <a:pt x="134" y="82"/>
                    </a:lnTo>
                    <a:lnTo>
                      <a:pt x="134" y="76"/>
                    </a:lnTo>
                    <a:lnTo>
                      <a:pt x="133" y="69"/>
                    </a:lnTo>
                    <a:lnTo>
                      <a:pt x="129" y="61"/>
                    </a:lnTo>
                    <a:lnTo>
                      <a:pt x="123" y="52"/>
                    </a:lnTo>
                    <a:lnTo>
                      <a:pt x="113" y="46"/>
                    </a:lnTo>
                    <a:lnTo>
                      <a:pt x="101" y="42"/>
                    </a:lnTo>
                    <a:lnTo>
                      <a:pt x="89" y="37"/>
                    </a:lnTo>
                    <a:lnTo>
                      <a:pt x="82" y="30"/>
                    </a:lnTo>
                    <a:lnTo>
                      <a:pt x="78" y="22"/>
                    </a:lnTo>
                    <a:lnTo>
                      <a:pt x="74" y="18"/>
                    </a:lnTo>
                    <a:lnTo>
                      <a:pt x="71" y="15"/>
                    </a:lnTo>
                    <a:lnTo>
                      <a:pt x="65" y="12"/>
                    </a:lnTo>
                    <a:lnTo>
                      <a:pt x="56" y="12"/>
                    </a:lnTo>
                    <a:lnTo>
                      <a:pt x="46" y="20"/>
                    </a:lnTo>
                    <a:lnTo>
                      <a:pt x="36" y="31"/>
                    </a:lnTo>
                    <a:lnTo>
                      <a:pt x="29" y="43"/>
                    </a:lnTo>
                    <a:lnTo>
                      <a:pt x="25" y="58"/>
                    </a:lnTo>
                    <a:lnTo>
                      <a:pt x="27" y="78"/>
                    </a:lnTo>
                    <a:lnTo>
                      <a:pt x="27" y="90"/>
                    </a:lnTo>
                    <a:lnTo>
                      <a:pt x="23" y="100"/>
                    </a:lnTo>
                    <a:lnTo>
                      <a:pt x="18" y="108"/>
                    </a:lnTo>
                    <a:lnTo>
                      <a:pt x="12" y="114"/>
                    </a:lnTo>
                    <a:lnTo>
                      <a:pt x="8" y="118"/>
                    </a:lnTo>
                    <a:lnTo>
                      <a:pt x="6" y="126"/>
                    </a:lnTo>
                    <a:lnTo>
                      <a:pt x="7" y="135"/>
                    </a:lnTo>
                    <a:lnTo>
                      <a:pt x="9" y="144"/>
                    </a:lnTo>
                    <a:lnTo>
                      <a:pt x="13" y="156"/>
                    </a:lnTo>
                    <a:lnTo>
                      <a:pt x="15" y="174"/>
                    </a:lnTo>
                    <a:lnTo>
                      <a:pt x="15" y="189"/>
                    </a:lnTo>
                    <a:lnTo>
                      <a:pt x="13" y="196"/>
                    </a:lnTo>
                    <a:lnTo>
                      <a:pt x="9" y="193"/>
                    </a:lnTo>
                    <a:lnTo>
                      <a:pt x="10" y="189"/>
                    </a:lnTo>
                    <a:lnTo>
                      <a:pt x="10" y="180"/>
                    </a:lnTo>
                    <a:lnTo>
                      <a:pt x="10" y="172"/>
                    </a:lnTo>
                    <a:lnTo>
                      <a:pt x="8" y="163"/>
                    </a:lnTo>
                    <a:lnTo>
                      <a:pt x="4" y="150"/>
                    </a:lnTo>
                    <a:lnTo>
                      <a:pt x="1" y="136"/>
                    </a:lnTo>
                    <a:lnTo>
                      <a:pt x="0" y="124"/>
                    </a:lnTo>
                    <a:lnTo>
                      <a:pt x="4" y="115"/>
                    </a:lnTo>
                    <a:lnTo>
                      <a:pt x="10" y="103"/>
                    </a:lnTo>
                    <a:lnTo>
                      <a:pt x="17" y="93"/>
                    </a:lnTo>
                    <a:lnTo>
                      <a:pt x="18" y="84"/>
                    </a:lnTo>
                    <a:lnTo>
                      <a:pt x="16" y="76"/>
                    </a:lnTo>
                    <a:lnTo>
                      <a:pt x="15" y="69"/>
                    </a:lnTo>
                    <a:lnTo>
                      <a:pt x="14" y="60"/>
                    </a:lnTo>
                    <a:lnTo>
                      <a:pt x="16" y="52"/>
                    </a:lnTo>
                    <a:lnTo>
                      <a:pt x="20" y="43"/>
                    </a:lnTo>
                    <a:lnTo>
                      <a:pt x="26" y="33"/>
                    </a:lnTo>
                    <a:lnTo>
                      <a:pt x="32" y="22"/>
                    </a:lnTo>
                    <a:lnTo>
                      <a:pt x="37" y="15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Freeform 79"/>
              <p:cNvSpPr>
                <a:spLocks/>
              </p:cNvSpPr>
              <p:nvPr/>
            </p:nvSpPr>
            <p:spPr bwMode="auto">
              <a:xfrm>
                <a:off x="5272" y="2489"/>
                <a:ext cx="123" cy="70"/>
              </a:xfrm>
              <a:custGeom>
                <a:avLst/>
                <a:gdLst>
                  <a:gd name="T0" fmla="*/ 0 w 123"/>
                  <a:gd name="T1" fmla="*/ 4 h 138"/>
                  <a:gd name="T2" fmla="*/ 2 w 123"/>
                  <a:gd name="T3" fmla="*/ 4 h 138"/>
                  <a:gd name="T4" fmla="*/ 6 w 123"/>
                  <a:gd name="T5" fmla="*/ 4 h 138"/>
                  <a:gd name="T6" fmla="*/ 21 w 123"/>
                  <a:gd name="T7" fmla="*/ 3 h 138"/>
                  <a:gd name="T8" fmla="*/ 31 w 123"/>
                  <a:gd name="T9" fmla="*/ 3 h 138"/>
                  <a:gd name="T10" fmla="*/ 39 w 123"/>
                  <a:gd name="T11" fmla="*/ 3 h 138"/>
                  <a:gd name="T12" fmla="*/ 49 w 123"/>
                  <a:gd name="T13" fmla="*/ 3 h 138"/>
                  <a:gd name="T14" fmla="*/ 59 w 123"/>
                  <a:gd name="T15" fmla="*/ 3 h 138"/>
                  <a:gd name="T16" fmla="*/ 69 w 123"/>
                  <a:gd name="T17" fmla="*/ 3 h 138"/>
                  <a:gd name="T18" fmla="*/ 80 w 123"/>
                  <a:gd name="T19" fmla="*/ 3 h 138"/>
                  <a:gd name="T20" fmla="*/ 87 w 123"/>
                  <a:gd name="T21" fmla="*/ 3 h 138"/>
                  <a:gd name="T22" fmla="*/ 96 w 123"/>
                  <a:gd name="T23" fmla="*/ 3 h 138"/>
                  <a:gd name="T24" fmla="*/ 108 w 123"/>
                  <a:gd name="T25" fmla="*/ 3 h 138"/>
                  <a:gd name="T26" fmla="*/ 119 w 123"/>
                  <a:gd name="T27" fmla="*/ 2 h 138"/>
                  <a:gd name="T28" fmla="*/ 117 w 123"/>
                  <a:gd name="T29" fmla="*/ 1 h 138"/>
                  <a:gd name="T30" fmla="*/ 119 w 123"/>
                  <a:gd name="T31" fmla="*/ 1 h 138"/>
                  <a:gd name="T32" fmla="*/ 123 w 123"/>
                  <a:gd name="T33" fmla="*/ 1 h 138"/>
                  <a:gd name="T34" fmla="*/ 110 w 123"/>
                  <a:gd name="T35" fmla="*/ 1 h 138"/>
                  <a:gd name="T36" fmla="*/ 94 w 123"/>
                  <a:gd name="T37" fmla="*/ 1 h 138"/>
                  <a:gd name="T38" fmla="*/ 99 w 123"/>
                  <a:gd name="T39" fmla="*/ 1 h 138"/>
                  <a:gd name="T40" fmla="*/ 108 w 123"/>
                  <a:gd name="T41" fmla="*/ 1 h 138"/>
                  <a:gd name="T42" fmla="*/ 118 w 123"/>
                  <a:gd name="T43" fmla="*/ 1 h 138"/>
                  <a:gd name="T44" fmla="*/ 117 w 123"/>
                  <a:gd name="T45" fmla="*/ 1 h 138"/>
                  <a:gd name="T46" fmla="*/ 111 w 123"/>
                  <a:gd name="T47" fmla="*/ 1 h 138"/>
                  <a:gd name="T48" fmla="*/ 112 w 123"/>
                  <a:gd name="T49" fmla="*/ 2 h 138"/>
                  <a:gd name="T50" fmla="*/ 109 w 123"/>
                  <a:gd name="T51" fmla="*/ 2 h 138"/>
                  <a:gd name="T52" fmla="*/ 100 w 123"/>
                  <a:gd name="T53" fmla="*/ 2 h 138"/>
                  <a:gd name="T54" fmla="*/ 91 w 123"/>
                  <a:gd name="T55" fmla="*/ 3 h 138"/>
                  <a:gd name="T56" fmla="*/ 81 w 123"/>
                  <a:gd name="T57" fmla="*/ 3 h 138"/>
                  <a:gd name="T58" fmla="*/ 72 w 123"/>
                  <a:gd name="T59" fmla="*/ 3 h 138"/>
                  <a:gd name="T60" fmla="*/ 66 w 123"/>
                  <a:gd name="T61" fmla="*/ 3 h 138"/>
                  <a:gd name="T62" fmla="*/ 55 w 123"/>
                  <a:gd name="T63" fmla="*/ 3 h 138"/>
                  <a:gd name="T64" fmla="*/ 40 w 123"/>
                  <a:gd name="T65" fmla="*/ 3 h 138"/>
                  <a:gd name="T66" fmla="*/ 28 w 123"/>
                  <a:gd name="T67" fmla="*/ 3 h 138"/>
                  <a:gd name="T68" fmla="*/ 20 w 123"/>
                  <a:gd name="T69" fmla="*/ 3 h 138"/>
                  <a:gd name="T70" fmla="*/ 7 w 123"/>
                  <a:gd name="T71" fmla="*/ 3 h 13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23"/>
                  <a:gd name="T109" fmla="*/ 0 h 138"/>
                  <a:gd name="T110" fmla="*/ 123 w 123"/>
                  <a:gd name="T111" fmla="*/ 138 h 13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23" h="138">
                    <a:moveTo>
                      <a:pt x="0" y="135"/>
                    </a:moveTo>
                    <a:lnTo>
                      <a:pt x="0" y="136"/>
                    </a:lnTo>
                    <a:lnTo>
                      <a:pt x="1" y="136"/>
                    </a:lnTo>
                    <a:lnTo>
                      <a:pt x="2" y="136"/>
                    </a:lnTo>
                    <a:lnTo>
                      <a:pt x="3" y="138"/>
                    </a:lnTo>
                    <a:lnTo>
                      <a:pt x="6" y="135"/>
                    </a:lnTo>
                    <a:lnTo>
                      <a:pt x="13" y="129"/>
                    </a:lnTo>
                    <a:lnTo>
                      <a:pt x="21" y="124"/>
                    </a:lnTo>
                    <a:lnTo>
                      <a:pt x="28" y="124"/>
                    </a:lnTo>
                    <a:lnTo>
                      <a:pt x="31" y="126"/>
                    </a:lnTo>
                    <a:lnTo>
                      <a:pt x="34" y="127"/>
                    </a:lnTo>
                    <a:lnTo>
                      <a:pt x="39" y="127"/>
                    </a:lnTo>
                    <a:lnTo>
                      <a:pt x="44" y="127"/>
                    </a:lnTo>
                    <a:lnTo>
                      <a:pt x="49" y="127"/>
                    </a:lnTo>
                    <a:lnTo>
                      <a:pt x="55" y="127"/>
                    </a:lnTo>
                    <a:lnTo>
                      <a:pt x="59" y="124"/>
                    </a:lnTo>
                    <a:lnTo>
                      <a:pt x="62" y="121"/>
                    </a:lnTo>
                    <a:lnTo>
                      <a:pt x="69" y="115"/>
                    </a:lnTo>
                    <a:lnTo>
                      <a:pt x="74" y="114"/>
                    </a:lnTo>
                    <a:lnTo>
                      <a:pt x="80" y="115"/>
                    </a:lnTo>
                    <a:lnTo>
                      <a:pt x="83" y="115"/>
                    </a:lnTo>
                    <a:lnTo>
                      <a:pt x="87" y="112"/>
                    </a:lnTo>
                    <a:lnTo>
                      <a:pt x="91" y="106"/>
                    </a:lnTo>
                    <a:lnTo>
                      <a:pt x="96" y="103"/>
                    </a:lnTo>
                    <a:lnTo>
                      <a:pt x="101" y="102"/>
                    </a:lnTo>
                    <a:lnTo>
                      <a:pt x="108" y="100"/>
                    </a:lnTo>
                    <a:lnTo>
                      <a:pt x="114" y="93"/>
                    </a:lnTo>
                    <a:lnTo>
                      <a:pt x="119" y="81"/>
                    </a:lnTo>
                    <a:lnTo>
                      <a:pt x="118" y="67"/>
                    </a:lnTo>
                    <a:lnTo>
                      <a:pt x="117" y="61"/>
                    </a:lnTo>
                    <a:lnTo>
                      <a:pt x="118" y="52"/>
                    </a:lnTo>
                    <a:lnTo>
                      <a:pt x="119" y="45"/>
                    </a:lnTo>
                    <a:lnTo>
                      <a:pt x="121" y="39"/>
                    </a:lnTo>
                    <a:lnTo>
                      <a:pt x="123" y="28"/>
                    </a:lnTo>
                    <a:lnTo>
                      <a:pt x="120" y="13"/>
                    </a:lnTo>
                    <a:lnTo>
                      <a:pt x="110" y="3"/>
                    </a:lnTo>
                    <a:lnTo>
                      <a:pt x="95" y="0"/>
                    </a:lnTo>
                    <a:lnTo>
                      <a:pt x="94" y="1"/>
                    </a:lnTo>
                    <a:lnTo>
                      <a:pt x="96" y="3"/>
                    </a:lnTo>
                    <a:lnTo>
                      <a:pt x="99" y="6"/>
                    </a:lnTo>
                    <a:lnTo>
                      <a:pt x="104" y="7"/>
                    </a:lnTo>
                    <a:lnTo>
                      <a:pt x="108" y="10"/>
                    </a:lnTo>
                    <a:lnTo>
                      <a:pt x="113" y="15"/>
                    </a:lnTo>
                    <a:lnTo>
                      <a:pt x="118" y="22"/>
                    </a:lnTo>
                    <a:lnTo>
                      <a:pt x="119" y="28"/>
                    </a:lnTo>
                    <a:lnTo>
                      <a:pt x="117" y="36"/>
                    </a:lnTo>
                    <a:lnTo>
                      <a:pt x="113" y="45"/>
                    </a:lnTo>
                    <a:lnTo>
                      <a:pt x="111" y="55"/>
                    </a:lnTo>
                    <a:lnTo>
                      <a:pt x="111" y="64"/>
                    </a:lnTo>
                    <a:lnTo>
                      <a:pt x="112" y="73"/>
                    </a:lnTo>
                    <a:lnTo>
                      <a:pt x="111" y="81"/>
                    </a:lnTo>
                    <a:lnTo>
                      <a:pt x="109" y="87"/>
                    </a:lnTo>
                    <a:lnTo>
                      <a:pt x="105" y="91"/>
                    </a:lnTo>
                    <a:lnTo>
                      <a:pt x="100" y="93"/>
                    </a:lnTo>
                    <a:lnTo>
                      <a:pt x="95" y="94"/>
                    </a:lnTo>
                    <a:lnTo>
                      <a:pt x="91" y="97"/>
                    </a:lnTo>
                    <a:lnTo>
                      <a:pt x="85" y="103"/>
                    </a:lnTo>
                    <a:lnTo>
                      <a:pt x="81" y="108"/>
                    </a:lnTo>
                    <a:lnTo>
                      <a:pt x="76" y="111"/>
                    </a:lnTo>
                    <a:lnTo>
                      <a:pt x="72" y="111"/>
                    </a:lnTo>
                    <a:lnTo>
                      <a:pt x="69" y="111"/>
                    </a:lnTo>
                    <a:lnTo>
                      <a:pt x="66" y="112"/>
                    </a:lnTo>
                    <a:lnTo>
                      <a:pt x="60" y="117"/>
                    </a:lnTo>
                    <a:lnTo>
                      <a:pt x="55" y="120"/>
                    </a:lnTo>
                    <a:lnTo>
                      <a:pt x="47" y="120"/>
                    </a:lnTo>
                    <a:lnTo>
                      <a:pt x="40" y="118"/>
                    </a:lnTo>
                    <a:lnTo>
                      <a:pt x="33" y="117"/>
                    </a:lnTo>
                    <a:lnTo>
                      <a:pt x="28" y="115"/>
                    </a:lnTo>
                    <a:lnTo>
                      <a:pt x="22" y="117"/>
                    </a:lnTo>
                    <a:lnTo>
                      <a:pt x="20" y="118"/>
                    </a:lnTo>
                    <a:lnTo>
                      <a:pt x="15" y="121"/>
                    </a:lnTo>
                    <a:lnTo>
                      <a:pt x="7" y="127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521" name="Freeform 80"/>
              <p:cNvSpPr>
                <a:spLocks/>
              </p:cNvSpPr>
              <p:nvPr/>
            </p:nvSpPr>
            <p:spPr bwMode="auto">
              <a:xfrm>
                <a:off x="5228" y="2182"/>
                <a:ext cx="30" cy="15"/>
              </a:xfrm>
              <a:custGeom>
                <a:avLst/>
                <a:gdLst>
                  <a:gd name="T0" fmla="*/ 23 w 30"/>
                  <a:gd name="T1" fmla="*/ 1 h 28"/>
                  <a:gd name="T2" fmla="*/ 23 w 30"/>
                  <a:gd name="T3" fmla="*/ 1 h 28"/>
                  <a:gd name="T4" fmla="*/ 25 w 30"/>
                  <a:gd name="T5" fmla="*/ 1 h 28"/>
                  <a:gd name="T6" fmla="*/ 26 w 30"/>
                  <a:gd name="T7" fmla="*/ 1 h 28"/>
                  <a:gd name="T8" fmla="*/ 27 w 30"/>
                  <a:gd name="T9" fmla="*/ 1 h 28"/>
                  <a:gd name="T10" fmla="*/ 28 w 30"/>
                  <a:gd name="T11" fmla="*/ 1 h 28"/>
                  <a:gd name="T12" fmla="*/ 30 w 30"/>
                  <a:gd name="T13" fmla="*/ 1 h 28"/>
                  <a:gd name="T14" fmla="*/ 28 w 30"/>
                  <a:gd name="T15" fmla="*/ 1 h 28"/>
                  <a:gd name="T16" fmla="*/ 23 w 30"/>
                  <a:gd name="T17" fmla="*/ 1 h 28"/>
                  <a:gd name="T18" fmla="*/ 16 w 30"/>
                  <a:gd name="T19" fmla="*/ 1 h 28"/>
                  <a:gd name="T20" fmla="*/ 8 w 30"/>
                  <a:gd name="T21" fmla="*/ 1 h 28"/>
                  <a:gd name="T22" fmla="*/ 3 w 30"/>
                  <a:gd name="T23" fmla="*/ 1 h 28"/>
                  <a:gd name="T24" fmla="*/ 0 w 30"/>
                  <a:gd name="T25" fmla="*/ 1 h 28"/>
                  <a:gd name="T26" fmla="*/ 0 w 30"/>
                  <a:gd name="T27" fmla="*/ 1 h 28"/>
                  <a:gd name="T28" fmla="*/ 0 w 30"/>
                  <a:gd name="T29" fmla="*/ 1 h 28"/>
                  <a:gd name="T30" fmla="*/ 0 w 30"/>
                  <a:gd name="T31" fmla="*/ 1 h 28"/>
                  <a:gd name="T32" fmla="*/ 0 w 30"/>
                  <a:gd name="T33" fmla="*/ 1 h 28"/>
                  <a:gd name="T34" fmla="*/ 4 w 30"/>
                  <a:gd name="T35" fmla="*/ 1 h 28"/>
                  <a:gd name="T36" fmla="*/ 11 w 30"/>
                  <a:gd name="T37" fmla="*/ 1 h 28"/>
                  <a:gd name="T38" fmla="*/ 19 w 30"/>
                  <a:gd name="T39" fmla="*/ 0 h 28"/>
                  <a:gd name="T40" fmla="*/ 23 w 30"/>
                  <a:gd name="T41" fmla="*/ 1 h 2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0"/>
                  <a:gd name="T64" fmla="*/ 0 h 28"/>
                  <a:gd name="T65" fmla="*/ 30 w 30"/>
                  <a:gd name="T66" fmla="*/ 28 h 2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0" h="28">
                    <a:moveTo>
                      <a:pt x="23" y="1"/>
                    </a:moveTo>
                    <a:lnTo>
                      <a:pt x="23" y="3"/>
                    </a:lnTo>
                    <a:lnTo>
                      <a:pt x="25" y="3"/>
                    </a:lnTo>
                    <a:lnTo>
                      <a:pt x="26" y="4"/>
                    </a:lnTo>
                    <a:lnTo>
                      <a:pt x="27" y="6"/>
                    </a:lnTo>
                    <a:lnTo>
                      <a:pt x="28" y="7"/>
                    </a:lnTo>
                    <a:lnTo>
                      <a:pt x="30" y="10"/>
                    </a:lnTo>
                    <a:lnTo>
                      <a:pt x="28" y="15"/>
                    </a:lnTo>
                    <a:lnTo>
                      <a:pt x="23" y="21"/>
                    </a:lnTo>
                    <a:lnTo>
                      <a:pt x="16" y="25"/>
                    </a:lnTo>
                    <a:lnTo>
                      <a:pt x="8" y="28"/>
                    </a:lnTo>
                    <a:lnTo>
                      <a:pt x="3" y="28"/>
                    </a:lnTo>
                    <a:lnTo>
                      <a:pt x="0" y="24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4" y="10"/>
                    </a:lnTo>
                    <a:lnTo>
                      <a:pt x="11" y="4"/>
                    </a:lnTo>
                    <a:lnTo>
                      <a:pt x="19" y="0"/>
                    </a:lnTo>
                    <a:lnTo>
                      <a:pt x="23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22" name="Freeform 81"/>
              <p:cNvSpPr>
                <a:spLocks/>
              </p:cNvSpPr>
              <p:nvPr/>
            </p:nvSpPr>
            <p:spPr bwMode="auto">
              <a:xfrm>
                <a:off x="5247" y="2156"/>
                <a:ext cx="27" cy="11"/>
              </a:xfrm>
              <a:custGeom>
                <a:avLst/>
                <a:gdLst>
                  <a:gd name="T0" fmla="*/ 7 w 27"/>
                  <a:gd name="T1" fmla="*/ 0 h 23"/>
                  <a:gd name="T2" fmla="*/ 4 w 27"/>
                  <a:gd name="T3" fmla="*/ 0 h 23"/>
                  <a:gd name="T4" fmla="*/ 3 w 27"/>
                  <a:gd name="T5" fmla="*/ 0 h 23"/>
                  <a:gd name="T6" fmla="*/ 2 w 27"/>
                  <a:gd name="T7" fmla="*/ 0 h 23"/>
                  <a:gd name="T8" fmla="*/ 1 w 27"/>
                  <a:gd name="T9" fmla="*/ 0 h 23"/>
                  <a:gd name="T10" fmla="*/ 0 w 27"/>
                  <a:gd name="T11" fmla="*/ 0 h 23"/>
                  <a:gd name="T12" fmla="*/ 2 w 27"/>
                  <a:gd name="T13" fmla="*/ 0 h 23"/>
                  <a:gd name="T14" fmla="*/ 5 w 27"/>
                  <a:gd name="T15" fmla="*/ 0 h 23"/>
                  <a:gd name="T16" fmla="*/ 12 w 27"/>
                  <a:gd name="T17" fmla="*/ 0 h 23"/>
                  <a:gd name="T18" fmla="*/ 18 w 27"/>
                  <a:gd name="T19" fmla="*/ 0 h 23"/>
                  <a:gd name="T20" fmla="*/ 22 w 27"/>
                  <a:gd name="T21" fmla="*/ 0 h 23"/>
                  <a:gd name="T22" fmla="*/ 26 w 27"/>
                  <a:gd name="T23" fmla="*/ 0 h 23"/>
                  <a:gd name="T24" fmla="*/ 27 w 27"/>
                  <a:gd name="T25" fmla="*/ 0 h 23"/>
                  <a:gd name="T26" fmla="*/ 27 w 27"/>
                  <a:gd name="T27" fmla="*/ 0 h 23"/>
                  <a:gd name="T28" fmla="*/ 24 w 27"/>
                  <a:gd name="T29" fmla="*/ 0 h 23"/>
                  <a:gd name="T30" fmla="*/ 20 w 27"/>
                  <a:gd name="T31" fmla="*/ 0 h 23"/>
                  <a:gd name="T32" fmla="*/ 17 w 27"/>
                  <a:gd name="T33" fmla="*/ 0 h 23"/>
                  <a:gd name="T34" fmla="*/ 16 w 27"/>
                  <a:gd name="T35" fmla="*/ 0 h 23"/>
                  <a:gd name="T36" fmla="*/ 14 w 27"/>
                  <a:gd name="T37" fmla="*/ 0 h 23"/>
                  <a:gd name="T38" fmla="*/ 12 w 27"/>
                  <a:gd name="T39" fmla="*/ 0 h 23"/>
                  <a:gd name="T40" fmla="*/ 7 w 27"/>
                  <a:gd name="T41" fmla="*/ 0 h 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7"/>
                  <a:gd name="T64" fmla="*/ 0 h 23"/>
                  <a:gd name="T65" fmla="*/ 27 w 27"/>
                  <a:gd name="T66" fmla="*/ 23 h 2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7" h="23">
                    <a:moveTo>
                      <a:pt x="7" y="23"/>
                    </a:moveTo>
                    <a:lnTo>
                      <a:pt x="4" y="21"/>
                    </a:lnTo>
                    <a:lnTo>
                      <a:pt x="3" y="20"/>
                    </a:lnTo>
                    <a:lnTo>
                      <a:pt x="2" y="18"/>
                    </a:lnTo>
                    <a:lnTo>
                      <a:pt x="1" y="17"/>
                    </a:lnTo>
                    <a:lnTo>
                      <a:pt x="0" y="14"/>
                    </a:lnTo>
                    <a:lnTo>
                      <a:pt x="2" y="9"/>
                    </a:lnTo>
                    <a:lnTo>
                      <a:pt x="5" y="3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2" y="2"/>
                    </a:lnTo>
                    <a:lnTo>
                      <a:pt x="26" y="5"/>
                    </a:lnTo>
                    <a:lnTo>
                      <a:pt x="27" y="9"/>
                    </a:lnTo>
                    <a:lnTo>
                      <a:pt x="27" y="12"/>
                    </a:lnTo>
                    <a:lnTo>
                      <a:pt x="24" y="15"/>
                    </a:lnTo>
                    <a:lnTo>
                      <a:pt x="20" y="18"/>
                    </a:lnTo>
                    <a:lnTo>
                      <a:pt x="17" y="20"/>
                    </a:lnTo>
                    <a:lnTo>
                      <a:pt x="16" y="20"/>
                    </a:lnTo>
                    <a:lnTo>
                      <a:pt x="14" y="21"/>
                    </a:lnTo>
                    <a:lnTo>
                      <a:pt x="12" y="23"/>
                    </a:lnTo>
                    <a:lnTo>
                      <a:pt x="7" y="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23" name="Freeform 82"/>
              <p:cNvSpPr>
                <a:spLocks/>
              </p:cNvSpPr>
              <p:nvPr/>
            </p:nvSpPr>
            <p:spPr bwMode="auto">
              <a:xfrm>
                <a:off x="5290" y="2134"/>
                <a:ext cx="8" cy="5"/>
              </a:xfrm>
              <a:custGeom>
                <a:avLst/>
                <a:gdLst>
                  <a:gd name="T0" fmla="*/ 1 w 8"/>
                  <a:gd name="T1" fmla="*/ 1 h 9"/>
                  <a:gd name="T2" fmla="*/ 1 w 8"/>
                  <a:gd name="T3" fmla="*/ 1 h 9"/>
                  <a:gd name="T4" fmla="*/ 1 w 8"/>
                  <a:gd name="T5" fmla="*/ 1 h 9"/>
                  <a:gd name="T6" fmla="*/ 1 w 8"/>
                  <a:gd name="T7" fmla="*/ 1 h 9"/>
                  <a:gd name="T8" fmla="*/ 0 w 8"/>
                  <a:gd name="T9" fmla="*/ 1 h 9"/>
                  <a:gd name="T10" fmla="*/ 0 w 8"/>
                  <a:gd name="T11" fmla="*/ 1 h 9"/>
                  <a:gd name="T12" fmla="*/ 1 w 8"/>
                  <a:gd name="T13" fmla="*/ 1 h 9"/>
                  <a:gd name="T14" fmla="*/ 3 w 8"/>
                  <a:gd name="T15" fmla="*/ 1 h 9"/>
                  <a:gd name="T16" fmla="*/ 5 w 8"/>
                  <a:gd name="T17" fmla="*/ 1 h 9"/>
                  <a:gd name="T18" fmla="*/ 7 w 8"/>
                  <a:gd name="T19" fmla="*/ 1 h 9"/>
                  <a:gd name="T20" fmla="*/ 8 w 8"/>
                  <a:gd name="T21" fmla="*/ 1 h 9"/>
                  <a:gd name="T22" fmla="*/ 8 w 8"/>
                  <a:gd name="T23" fmla="*/ 1 h 9"/>
                  <a:gd name="T24" fmla="*/ 7 w 8"/>
                  <a:gd name="T25" fmla="*/ 1 h 9"/>
                  <a:gd name="T26" fmla="*/ 5 w 8"/>
                  <a:gd name="T27" fmla="*/ 1 h 9"/>
                  <a:gd name="T28" fmla="*/ 5 w 8"/>
                  <a:gd name="T29" fmla="*/ 1 h 9"/>
                  <a:gd name="T30" fmla="*/ 4 w 8"/>
                  <a:gd name="T31" fmla="*/ 1 h 9"/>
                  <a:gd name="T32" fmla="*/ 4 w 8"/>
                  <a:gd name="T33" fmla="*/ 1 h 9"/>
                  <a:gd name="T34" fmla="*/ 4 w 8"/>
                  <a:gd name="T35" fmla="*/ 0 h 9"/>
                  <a:gd name="T36" fmla="*/ 3 w 8"/>
                  <a:gd name="T37" fmla="*/ 0 h 9"/>
                  <a:gd name="T38" fmla="*/ 1 w 8"/>
                  <a:gd name="T39" fmla="*/ 1 h 9"/>
                  <a:gd name="T40" fmla="*/ 1 w 8"/>
                  <a:gd name="T41" fmla="*/ 1 h 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"/>
                  <a:gd name="T64" fmla="*/ 0 h 9"/>
                  <a:gd name="T65" fmla="*/ 8 w 8"/>
                  <a:gd name="T66" fmla="*/ 9 h 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" h="9">
                    <a:moveTo>
                      <a:pt x="1" y="1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3" y="9"/>
                    </a:lnTo>
                    <a:lnTo>
                      <a:pt x="5" y="9"/>
                    </a:lnTo>
                    <a:lnTo>
                      <a:pt x="7" y="9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24" name="Freeform 83"/>
              <p:cNvSpPr>
                <a:spLocks/>
              </p:cNvSpPr>
              <p:nvPr/>
            </p:nvSpPr>
            <p:spPr bwMode="auto">
              <a:xfrm>
                <a:off x="5304" y="2161"/>
                <a:ext cx="12" cy="7"/>
              </a:xfrm>
              <a:custGeom>
                <a:avLst/>
                <a:gdLst>
                  <a:gd name="T0" fmla="*/ 3 w 12"/>
                  <a:gd name="T1" fmla="*/ 0 h 15"/>
                  <a:gd name="T2" fmla="*/ 1 w 12"/>
                  <a:gd name="T3" fmla="*/ 0 h 15"/>
                  <a:gd name="T4" fmla="*/ 0 w 12"/>
                  <a:gd name="T5" fmla="*/ 0 h 15"/>
                  <a:gd name="T6" fmla="*/ 0 w 12"/>
                  <a:gd name="T7" fmla="*/ 0 h 15"/>
                  <a:gd name="T8" fmla="*/ 2 w 12"/>
                  <a:gd name="T9" fmla="*/ 0 h 15"/>
                  <a:gd name="T10" fmla="*/ 4 w 12"/>
                  <a:gd name="T11" fmla="*/ 0 h 15"/>
                  <a:gd name="T12" fmla="*/ 8 w 12"/>
                  <a:gd name="T13" fmla="*/ 0 h 15"/>
                  <a:gd name="T14" fmla="*/ 10 w 12"/>
                  <a:gd name="T15" fmla="*/ 0 h 15"/>
                  <a:gd name="T16" fmla="*/ 11 w 12"/>
                  <a:gd name="T17" fmla="*/ 0 h 15"/>
                  <a:gd name="T18" fmla="*/ 12 w 12"/>
                  <a:gd name="T19" fmla="*/ 0 h 15"/>
                  <a:gd name="T20" fmla="*/ 11 w 12"/>
                  <a:gd name="T21" fmla="*/ 0 h 15"/>
                  <a:gd name="T22" fmla="*/ 9 w 12"/>
                  <a:gd name="T23" fmla="*/ 0 h 15"/>
                  <a:gd name="T24" fmla="*/ 6 w 12"/>
                  <a:gd name="T25" fmla="*/ 0 h 15"/>
                  <a:gd name="T26" fmla="*/ 6 w 12"/>
                  <a:gd name="T27" fmla="*/ 0 h 15"/>
                  <a:gd name="T28" fmla="*/ 4 w 12"/>
                  <a:gd name="T29" fmla="*/ 0 h 15"/>
                  <a:gd name="T30" fmla="*/ 4 w 12"/>
                  <a:gd name="T31" fmla="*/ 0 h 15"/>
                  <a:gd name="T32" fmla="*/ 3 w 12"/>
                  <a:gd name="T33" fmla="*/ 0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5"/>
                  <a:gd name="T53" fmla="*/ 12 w 12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5">
                    <a:moveTo>
                      <a:pt x="3" y="15"/>
                    </a:moveTo>
                    <a:lnTo>
                      <a:pt x="1" y="11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8" y="2"/>
                    </a:lnTo>
                    <a:lnTo>
                      <a:pt x="10" y="5"/>
                    </a:lnTo>
                    <a:lnTo>
                      <a:pt x="11" y="6"/>
                    </a:lnTo>
                    <a:lnTo>
                      <a:pt x="12" y="9"/>
                    </a:lnTo>
                    <a:lnTo>
                      <a:pt x="11" y="11"/>
                    </a:lnTo>
                    <a:lnTo>
                      <a:pt x="9" y="12"/>
                    </a:lnTo>
                    <a:lnTo>
                      <a:pt x="6" y="14"/>
                    </a:lnTo>
                    <a:lnTo>
                      <a:pt x="6" y="15"/>
                    </a:lnTo>
                    <a:lnTo>
                      <a:pt x="4" y="15"/>
                    </a:lnTo>
                    <a:lnTo>
                      <a:pt x="3" y="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25" name="Freeform 84"/>
              <p:cNvSpPr>
                <a:spLocks/>
              </p:cNvSpPr>
              <p:nvPr/>
            </p:nvSpPr>
            <p:spPr bwMode="auto">
              <a:xfrm>
                <a:off x="5330" y="2133"/>
                <a:ext cx="24" cy="9"/>
              </a:xfrm>
              <a:custGeom>
                <a:avLst/>
                <a:gdLst>
                  <a:gd name="T0" fmla="*/ 24 w 24"/>
                  <a:gd name="T1" fmla="*/ 1 h 18"/>
                  <a:gd name="T2" fmla="*/ 24 w 24"/>
                  <a:gd name="T3" fmla="*/ 1 h 18"/>
                  <a:gd name="T4" fmla="*/ 24 w 24"/>
                  <a:gd name="T5" fmla="*/ 1 h 18"/>
                  <a:gd name="T6" fmla="*/ 24 w 24"/>
                  <a:gd name="T7" fmla="*/ 1 h 18"/>
                  <a:gd name="T8" fmla="*/ 24 w 24"/>
                  <a:gd name="T9" fmla="*/ 1 h 18"/>
                  <a:gd name="T10" fmla="*/ 24 w 24"/>
                  <a:gd name="T11" fmla="*/ 1 h 18"/>
                  <a:gd name="T12" fmla="*/ 22 w 24"/>
                  <a:gd name="T13" fmla="*/ 1 h 18"/>
                  <a:gd name="T14" fmla="*/ 20 w 24"/>
                  <a:gd name="T15" fmla="*/ 1 h 18"/>
                  <a:gd name="T16" fmla="*/ 15 w 24"/>
                  <a:gd name="T17" fmla="*/ 1 h 18"/>
                  <a:gd name="T18" fmla="*/ 11 w 24"/>
                  <a:gd name="T19" fmla="*/ 1 h 18"/>
                  <a:gd name="T20" fmla="*/ 7 w 24"/>
                  <a:gd name="T21" fmla="*/ 1 h 18"/>
                  <a:gd name="T22" fmla="*/ 2 w 24"/>
                  <a:gd name="T23" fmla="*/ 1 h 18"/>
                  <a:gd name="T24" fmla="*/ 0 w 24"/>
                  <a:gd name="T25" fmla="*/ 1 h 18"/>
                  <a:gd name="T26" fmla="*/ 1 w 24"/>
                  <a:gd name="T27" fmla="*/ 1 h 18"/>
                  <a:gd name="T28" fmla="*/ 2 w 24"/>
                  <a:gd name="T29" fmla="*/ 1 h 18"/>
                  <a:gd name="T30" fmla="*/ 3 w 24"/>
                  <a:gd name="T31" fmla="*/ 1 h 18"/>
                  <a:gd name="T32" fmla="*/ 3 w 24"/>
                  <a:gd name="T33" fmla="*/ 1 h 18"/>
                  <a:gd name="T34" fmla="*/ 8 w 24"/>
                  <a:gd name="T35" fmla="*/ 0 h 18"/>
                  <a:gd name="T36" fmla="*/ 14 w 24"/>
                  <a:gd name="T37" fmla="*/ 0 h 18"/>
                  <a:gd name="T38" fmla="*/ 21 w 24"/>
                  <a:gd name="T39" fmla="*/ 1 h 18"/>
                  <a:gd name="T40" fmla="*/ 24 w 24"/>
                  <a:gd name="T41" fmla="*/ 1 h 1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4"/>
                  <a:gd name="T64" fmla="*/ 0 h 18"/>
                  <a:gd name="T65" fmla="*/ 24 w 24"/>
                  <a:gd name="T66" fmla="*/ 18 h 1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4" h="18">
                    <a:moveTo>
                      <a:pt x="24" y="6"/>
                    </a:moveTo>
                    <a:lnTo>
                      <a:pt x="24" y="7"/>
                    </a:lnTo>
                    <a:lnTo>
                      <a:pt x="24" y="9"/>
                    </a:lnTo>
                    <a:lnTo>
                      <a:pt x="24" y="10"/>
                    </a:lnTo>
                    <a:lnTo>
                      <a:pt x="24" y="13"/>
                    </a:lnTo>
                    <a:lnTo>
                      <a:pt x="22" y="15"/>
                    </a:lnTo>
                    <a:lnTo>
                      <a:pt x="20" y="16"/>
                    </a:lnTo>
                    <a:lnTo>
                      <a:pt x="15" y="18"/>
                    </a:lnTo>
                    <a:lnTo>
                      <a:pt x="11" y="16"/>
                    </a:lnTo>
                    <a:lnTo>
                      <a:pt x="7" y="15"/>
                    </a:lnTo>
                    <a:lnTo>
                      <a:pt x="2" y="12"/>
                    </a:lnTo>
                    <a:lnTo>
                      <a:pt x="0" y="7"/>
                    </a:lnTo>
                    <a:lnTo>
                      <a:pt x="1" y="4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8" y="0"/>
                    </a:lnTo>
                    <a:lnTo>
                      <a:pt x="14" y="0"/>
                    </a:lnTo>
                    <a:lnTo>
                      <a:pt x="21" y="1"/>
                    </a:lnTo>
                    <a:lnTo>
                      <a:pt x="24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26" name="Freeform 85"/>
              <p:cNvSpPr>
                <a:spLocks/>
              </p:cNvSpPr>
              <p:nvPr/>
            </p:nvSpPr>
            <p:spPr bwMode="auto">
              <a:xfrm>
                <a:off x="5340" y="2176"/>
                <a:ext cx="27" cy="10"/>
              </a:xfrm>
              <a:custGeom>
                <a:avLst/>
                <a:gdLst>
                  <a:gd name="T0" fmla="*/ 21 w 27"/>
                  <a:gd name="T1" fmla="*/ 1 h 19"/>
                  <a:gd name="T2" fmla="*/ 24 w 27"/>
                  <a:gd name="T3" fmla="*/ 1 h 19"/>
                  <a:gd name="T4" fmla="*/ 26 w 27"/>
                  <a:gd name="T5" fmla="*/ 1 h 19"/>
                  <a:gd name="T6" fmla="*/ 27 w 27"/>
                  <a:gd name="T7" fmla="*/ 1 h 19"/>
                  <a:gd name="T8" fmla="*/ 26 w 27"/>
                  <a:gd name="T9" fmla="*/ 1 h 19"/>
                  <a:gd name="T10" fmla="*/ 24 w 27"/>
                  <a:gd name="T11" fmla="*/ 1 h 19"/>
                  <a:gd name="T12" fmla="*/ 18 w 27"/>
                  <a:gd name="T13" fmla="*/ 1 h 19"/>
                  <a:gd name="T14" fmla="*/ 12 w 27"/>
                  <a:gd name="T15" fmla="*/ 1 h 19"/>
                  <a:gd name="T16" fmla="*/ 4 w 27"/>
                  <a:gd name="T17" fmla="*/ 1 h 19"/>
                  <a:gd name="T18" fmla="*/ 0 w 27"/>
                  <a:gd name="T19" fmla="*/ 1 h 19"/>
                  <a:gd name="T20" fmla="*/ 1 w 27"/>
                  <a:gd name="T21" fmla="*/ 1 h 19"/>
                  <a:gd name="T22" fmla="*/ 5 w 27"/>
                  <a:gd name="T23" fmla="*/ 1 h 19"/>
                  <a:gd name="T24" fmla="*/ 10 w 27"/>
                  <a:gd name="T25" fmla="*/ 0 h 19"/>
                  <a:gd name="T26" fmla="*/ 11 w 27"/>
                  <a:gd name="T27" fmla="*/ 0 h 19"/>
                  <a:gd name="T28" fmla="*/ 13 w 27"/>
                  <a:gd name="T29" fmla="*/ 0 h 19"/>
                  <a:gd name="T30" fmla="*/ 17 w 27"/>
                  <a:gd name="T31" fmla="*/ 1 h 19"/>
                  <a:gd name="T32" fmla="*/ 21 w 27"/>
                  <a:gd name="T33" fmla="*/ 1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19"/>
                  <a:gd name="T53" fmla="*/ 27 w 27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19">
                    <a:moveTo>
                      <a:pt x="21" y="4"/>
                    </a:moveTo>
                    <a:lnTo>
                      <a:pt x="24" y="6"/>
                    </a:lnTo>
                    <a:lnTo>
                      <a:pt x="26" y="9"/>
                    </a:lnTo>
                    <a:lnTo>
                      <a:pt x="27" y="12"/>
                    </a:lnTo>
                    <a:lnTo>
                      <a:pt x="26" y="15"/>
                    </a:lnTo>
                    <a:lnTo>
                      <a:pt x="24" y="18"/>
                    </a:lnTo>
                    <a:lnTo>
                      <a:pt x="18" y="19"/>
                    </a:lnTo>
                    <a:lnTo>
                      <a:pt x="12" y="19"/>
                    </a:lnTo>
                    <a:lnTo>
                      <a:pt x="4" y="16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5" y="1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1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27" name="Freeform 86"/>
              <p:cNvSpPr>
                <a:spLocks/>
              </p:cNvSpPr>
              <p:nvPr/>
            </p:nvSpPr>
            <p:spPr bwMode="auto">
              <a:xfrm>
                <a:off x="5213" y="3974"/>
                <a:ext cx="82" cy="370"/>
              </a:xfrm>
              <a:custGeom>
                <a:avLst/>
                <a:gdLst>
                  <a:gd name="T0" fmla="*/ 2 w 99"/>
                  <a:gd name="T1" fmla="*/ 0 h 741"/>
                  <a:gd name="T2" fmla="*/ 2 w 99"/>
                  <a:gd name="T3" fmla="*/ 0 h 741"/>
                  <a:gd name="T4" fmla="*/ 2 w 99"/>
                  <a:gd name="T5" fmla="*/ 0 h 741"/>
                  <a:gd name="T6" fmla="*/ 2 w 99"/>
                  <a:gd name="T7" fmla="*/ 0 h 741"/>
                  <a:gd name="T8" fmla="*/ 2 w 99"/>
                  <a:gd name="T9" fmla="*/ 0 h 741"/>
                  <a:gd name="T10" fmla="*/ 2 w 99"/>
                  <a:gd name="T11" fmla="*/ 0 h 741"/>
                  <a:gd name="T12" fmla="*/ 2 w 99"/>
                  <a:gd name="T13" fmla="*/ 0 h 741"/>
                  <a:gd name="T14" fmla="*/ 2 w 99"/>
                  <a:gd name="T15" fmla="*/ 0 h 741"/>
                  <a:gd name="T16" fmla="*/ 2 w 99"/>
                  <a:gd name="T17" fmla="*/ 0 h 741"/>
                  <a:gd name="T18" fmla="*/ 2 w 99"/>
                  <a:gd name="T19" fmla="*/ 0 h 741"/>
                  <a:gd name="T20" fmla="*/ 2 w 99"/>
                  <a:gd name="T21" fmla="*/ 0 h 741"/>
                  <a:gd name="T22" fmla="*/ 2 w 99"/>
                  <a:gd name="T23" fmla="*/ 0 h 741"/>
                  <a:gd name="T24" fmla="*/ 2 w 99"/>
                  <a:gd name="T25" fmla="*/ 0 h 741"/>
                  <a:gd name="T26" fmla="*/ 2 w 99"/>
                  <a:gd name="T27" fmla="*/ 0 h 741"/>
                  <a:gd name="T28" fmla="*/ 2 w 99"/>
                  <a:gd name="T29" fmla="*/ 0 h 741"/>
                  <a:gd name="T30" fmla="*/ 2 w 99"/>
                  <a:gd name="T31" fmla="*/ 0 h 741"/>
                  <a:gd name="T32" fmla="*/ 2 w 99"/>
                  <a:gd name="T33" fmla="*/ 0 h 741"/>
                  <a:gd name="T34" fmla="*/ 2 w 99"/>
                  <a:gd name="T35" fmla="*/ 0 h 741"/>
                  <a:gd name="T36" fmla="*/ 2 w 99"/>
                  <a:gd name="T37" fmla="*/ 0 h 741"/>
                  <a:gd name="T38" fmla="*/ 2 w 99"/>
                  <a:gd name="T39" fmla="*/ 0 h 741"/>
                  <a:gd name="T40" fmla="*/ 2 w 99"/>
                  <a:gd name="T41" fmla="*/ 0 h 741"/>
                  <a:gd name="T42" fmla="*/ 2 w 99"/>
                  <a:gd name="T43" fmla="*/ 0 h 741"/>
                  <a:gd name="T44" fmla="*/ 2 w 99"/>
                  <a:gd name="T45" fmla="*/ 0 h 741"/>
                  <a:gd name="T46" fmla="*/ 2 w 99"/>
                  <a:gd name="T47" fmla="*/ 0 h 741"/>
                  <a:gd name="T48" fmla="*/ 2 w 99"/>
                  <a:gd name="T49" fmla="*/ 0 h 741"/>
                  <a:gd name="T50" fmla="*/ 2 w 99"/>
                  <a:gd name="T51" fmla="*/ 0 h 741"/>
                  <a:gd name="T52" fmla="*/ 2 w 99"/>
                  <a:gd name="T53" fmla="*/ 0 h 741"/>
                  <a:gd name="T54" fmla="*/ 2 w 99"/>
                  <a:gd name="T55" fmla="*/ 0 h 741"/>
                  <a:gd name="T56" fmla="*/ 2 w 99"/>
                  <a:gd name="T57" fmla="*/ 0 h 741"/>
                  <a:gd name="T58" fmla="*/ 2 w 99"/>
                  <a:gd name="T59" fmla="*/ 0 h 741"/>
                  <a:gd name="T60" fmla="*/ 2 w 99"/>
                  <a:gd name="T61" fmla="*/ 0 h 741"/>
                  <a:gd name="T62" fmla="*/ 2 w 99"/>
                  <a:gd name="T63" fmla="*/ 0 h 741"/>
                  <a:gd name="T64" fmla="*/ 2 w 99"/>
                  <a:gd name="T65" fmla="*/ 0 h 741"/>
                  <a:gd name="T66" fmla="*/ 2 w 99"/>
                  <a:gd name="T67" fmla="*/ 0 h 741"/>
                  <a:gd name="T68" fmla="*/ 2 w 99"/>
                  <a:gd name="T69" fmla="*/ 0 h 741"/>
                  <a:gd name="T70" fmla="*/ 2 w 99"/>
                  <a:gd name="T71" fmla="*/ 0 h 741"/>
                  <a:gd name="T72" fmla="*/ 1 w 99"/>
                  <a:gd name="T73" fmla="*/ 0 h 741"/>
                  <a:gd name="T74" fmla="*/ 0 w 99"/>
                  <a:gd name="T75" fmla="*/ 0 h 741"/>
                  <a:gd name="T76" fmla="*/ 0 w 99"/>
                  <a:gd name="T77" fmla="*/ 0 h 741"/>
                  <a:gd name="T78" fmla="*/ 0 w 99"/>
                  <a:gd name="T79" fmla="*/ 0 h 741"/>
                  <a:gd name="T80" fmla="*/ 0 w 99"/>
                  <a:gd name="T81" fmla="*/ 0 h 741"/>
                  <a:gd name="T82" fmla="*/ 2 w 99"/>
                  <a:gd name="T83" fmla="*/ 0 h 741"/>
                  <a:gd name="T84" fmla="*/ 2 w 99"/>
                  <a:gd name="T85" fmla="*/ 0 h 741"/>
                  <a:gd name="T86" fmla="*/ 2 w 99"/>
                  <a:gd name="T87" fmla="*/ 0 h 741"/>
                  <a:gd name="T88" fmla="*/ 2 w 99"/>
                  <a:gd name="T89" fmla="*/ 0 h 741"/>
                  <a:gd name="T90" fmla="*/ 2 w 99"/>
                  <a:gd name="T91" fmla="*/ 0 h 741"/>
                  <a:gd name="T92" fmla="*/ 2 w 99"/>
                  <a:gd name="T93" fmla="*/ 0 h 741"/>
                  <a:gd name="T94" fmla="*/ 2 w 99"/>
                  <a:gd name="T95" fmla="*/ 0 h 741"/>
                  <a:gd name="T96" fmla="*/ 2 w 99"/>
                  <a:gd name="T97" fmla="*/ 0 h 741"/>
                  <a:gd name="T98" fmla="*/ 2 w 99"/>
                  <a:gd name="T99" fmla="*/ 0 h 741"/>
                  <a:gd name="T100" fmla="*/ 2 w 99"/>
                  <a:gd name="T101" fmla="*/ 0 h 741"/>
                  <a:gd name="T102" fmla="*/ 2 w 99"/>
                  <a:gd name="T103" fmla="*/ 0 h 741"/>
                  <a:gd name="T104" fmla="*/ 2 w 99"/>
                  <a:gd name="T105" fmla="*/ 0 h 741"/>
                  <a:gd name="T106" fmla="*/ 2 w 99"/>
                  <a:gd name="T107" fmla="*/ 0 h 741"/>
                  <a:gd name="T108" fmla="*/ 2 w 99"/>
                  <a:gd name="T109" fmla="*/ 0 h 741"/>
                  <a:gd name="T110" fmla="*/ 2 w 99"/>
                  <a:gd name="T111" fmla="*/ 0 h 741"/>
                  <a:gd name="T112" fmla="*/ 2 w 99"/>
                  <a:gd name="T113" fmla="*/ 0 h 741"/>
                  <a:gd name="T114" fmla="*/ 2 w 99"/>
                  <a:gd name="T115" fmla="*/ 0 h 741"/>
                  <a:gd name="T116" fmla="*/ 2 w 99"/>
                  <a:gd name="T117" fmla="*/ 0 h 741"/>
                  <a:gd name="T118" fmla="*/ 2 w 99"/>
                  <a:gd name="T119" fmla="*/ 0 h 741"/>
                  <a:gd name="T120" fmla="*/ 2 w 99"/>
                  <a:gd name="T121" fmla="*/ 0 h 741"/>
                  <a:gd name="T122" fmla="*/ 2 w 99"/>
                  <a:gd name="T123" fmla="*/ 0 h 741"/>
                  <a:gd name="T124" fmla="*/ 2 w 99"/>
                  <a:gd name="T125" fmla="*/ 0 h 74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99"/>
                  <a:gd name="T190" fmla="*/ 0 h 741"/>
                  <a:gd name="T191" fmla="*/ 99 w 99"/>
                  <a:gd name="T192" fmla="*/ 741 h 74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99" h="741">
                    <a:moveTo>
                      <a:pt x="22" y="741"/>
                    </a:moveTo>
                    <a:lnTo>
                      <a:pt x="25" y="738"/>
                    </a:lnTo>
                    <a:lnTo>
                      <a:pt x="34" y="729"/>
                    </a:lnTo>
                    <a:lnTo>
                      <a:pt x="46" y="714"/>
                    </a:lnTo>
                    <a:lnTo>
                      <a:pt x="61" y="693"/>
                    </a:lnTo>
                    <a:lnTo>
                      <a:pt x="75" y="668"/>
                    </a:lnTo>
                    <a:lnTo>
                      <a:pt x="87" y="636"/>
                    </a:lnTo>
                    <a:lnTo>
                      <a:pt x="95" y="602"/>
                    </a:lnTo>
                    <a:lnTo>
                      <a:pt x="99" y="561"/>
                    </a:lnTo>
                    <a:lnTo>
                      <a:pt x="98" y="515"/>
                    </a:lnTo>
                    <a:lnTo>
                      <a:pt x="93" y="474"/>
                    </a:lnTo>
                    <a:lnTo>
                      <a:pt x="88" y="438"/>
                    </a:lnTo>
                    <a:lnTo>
                      <a:pt x="80" y="410"/>
                    </a:lnTo>
                    <a:lnTo>
                      <a:pt x="71" y="384"/>
                    </a:lnTo>
                    <a:lnTo>
                      <a:pt x="61" y="362"/>
                    </a:lnTo>
                    <a:lnTo>
                      <a:pt x="51" y="342"/>
                    </a:lnTo>
                    <a:lnTo>
                      <a:pt x="41" y="326"/>
                    </a:lnTo>
                    <a:lnTo>
                      <a:pt x="27" y="288"/>
                    </a:lnTo>
                    <a:lnTo>
                      <a:pt x="20" y="245"/>
                    </a:lnTo>
                    <a:lnTo>
                      <a:pt x="16" y="197"/>
                    </a:lnTo>
                    <a:lnTo>
                      <a:pt x="16" y="147"/>
                    </a:lnTo>
                    <a:lnTo>
                      <a:pt x="19" y="125"/>
                    </a:lnTo>
                    <a:lnTo>
                      <a:pt x="23" y="102"/>
                    </a:lnTo>
                    <a:lnTo>
                      <a:pt x="31" y="81"/>
                    </a:lnTo>
                    <a:lnTo>
                      <a:pt x="39" y="63"/>
                    </a:lnTo>
                    <a:lnTo>
                      <a:pt x="47" y="48"/>
                    </a:lnTo>
                    <a:lnTo>
                      <a:pt x="54" y="38"/>
                    </a:lnTo>
                    <a:lnTo>
                      <a:pt x="59" y="30"/>
                    </a:lnTo>
                    <a:lnTo>
                      <a:pt x="61" y="27"/>
                    </a:lnTo>
                    <a:lnTo>
                      <a:pt x="56" y="0"/>
                    </a:lnTo>
                    <a:lnTo>
                      <a:pt x="46" y="14"/>
                    </a:lnTo>
                    <a:lnTo>
                      <a:pt x="35" y="30"/>
                    </a:lnTo>
                    <a:lnTo>
                      <a:pt x="25" y="50"/>
                    </a:lnTo>
                    <a:lnTo>
                      <a:pt x="18" y="71"/>
                    </a:lnTo>
                    <a:lnTo>
                      <a:pt x="10" y="92"/>
                    </a:lnTo>
                    <a:lnTo>
                      <a:pt x="5" y="114"/>
                    </a:lnTo>
                    <a:lnTo>
                      <a:pt x="1" y="134"/>
                    </a:lnTo>
                    <a:lnTo>
                      <a:pt x="0" y="152"/>
                    </a:lnTo>
                    <a:lnTo>
                      <a:pt x="0" y="179"/>
                    </a:lnTo>
                    <a:lnTo>
                      <a:pt x="0" y="203"/>
                    </a:lnTo>
                    <a:lnTo>
                      <a:pt x="0" y="228"/>
                    </a:lnTo>
                    <a:lnTo>
                      <a:pt x="2" y="254"/>
                    </a:lnTo>
                    <a:lnTo>
                      <a:pt x="7" y="279"/>
                    </a:lnTo>
                    <a:lnTo>
                      <a:pt x="13" y="306"/>
                    </a:lnTo>
                    <a:lnTo>
                      <a:pt x="24" y="336"/>
                    </a:lnTo>
                    <a:lnTo>
                      <a:pt x="38" y="368"/>
                    </a:lnTo>
                    <a:lnTo>
                      <a:pt x="48" y="389"/>
                    </a:lnTo>
                    <a:lnTo>
                      <a:pt x="56" y="411"/>
                    </a:lnTo>
                    <a:lnTo>
                      <a:pt x="64" y="434"/>
                    </a:lnTo>
                    <a:lnTo>
                      <a:pt x="69" y="456"/>
                    </a:lnTo>
                    <a:lnTo>
                      <a:pt x="74" y="480"/>
                    </a:lnTo>
                    <a:lnTo>
                      <a:pt x="77" y="506"/>
                    </a:lnTo>
                    <a:lnTo>
                      <a:pt x="78" y="534"/>
                    </a:lnTo>
                    <a:lnTo>
                      <a:pt x="79" y="564"/>
                    </a:lnTo>
                    <a:lnTo>
                      <a:pt x="77" y="596"/>
                    </a:lnTo>
                    <a:lnTo>
                      <a:pt x="72" y="624"/>
                    </a:lnTo>
                    <a:lnTo>
                      <a:pt x="63" y="651"/>
                    </a:lnTo>
                    <a:lnTo>
                      <a:pt x="53" y="675"/>
                    </a:lnTo>
                    <a:lnTo>
                      <a:pt x="42" y="695"/>
                    </a:lnTo>
                    <a:lnTo>
                      <a:pt x="33" y="708"/>
                    </a:lnTo>
                    <a:lnTo>
                      <a:pt x="25" y="717"/>
                    </a:lnTo>
                    <a:lnTo>
                      <a:pt x="20" y="720"/>
                    </a:lnTo>
                    <a:lnTo>
                      <a:pt x="22" y="7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28" name="Freeform 87"/>
              <p:cNvSpPr>
                <a:spLocks/>
              </p:cNvSpPr>
              <p:nvPr/>
            </p:nvSpPr>
            <p:spPr bwMode="auto">
              <a:xfrm>
                <a:off x="5153" y="3467"/>
                <a:ext cx="155" cy="657"/>
              </a:xfrm>
              <a:custGeom>
                <a:avLst/>
                <a:gdLst>
                  <a:gd name="T0" fmla="*/ 92 w 155"/>
                  <a:gd name="T1" fmla="*/ 0 h 1315"/>
                  <a:gd name="T2" fmla="*/ 98 w 155"/>
                  <a:gd name="T3" fmla="*/ 0 h 1315"/>
                  <a:gd name="T4" fmla="*/ 108 w 155"/>
                  <a:gd name="T5" fmla="*/ 0 h 1315"/>
                  <a:gd name="T6" fmla="*/ 119 w 155"/>
                  <a:gd name="T7" fmla="*/ 0 h 1315"/>
                  <a:gd name="T8" fmla="*/ 128 w 155"/>
                  <a:gd name="T9" fmla="*/ 0 h 1315"/>
                  <a:gd name="T10" fmla="*/ 137 w 155"/>
                  <a:gd name="T11" fmla="*/ 0 h 1315"/>
                  <a:gd name="T12" fmla="*/ 145 w 155"/>
                  <a:gd name="T13" fmla="*/ 0 h 1315"/>
                  <a:gd name="T14" fmla="*/ 150 w 155"/>
                  <a:gd name="T15" fmla="*/ 0 h 1315"/>
                  <a:gd name="T16" fmla="*/ 154 w 155"/>
                  <a:gd name="T17" fmla="*/ 0 h 1315"/>
                  <a:gd name="T18" fmla="*/ 155 w 155"/>
                  <a:gd name="T19" fmla="*/ 0 h 1315"/>
                  <a:gd name="T20" fmla="*/ 150 w 155"/>
                  <a:gd name="T21" fmla="*/ 0 h 1315"/>
                  <a:gd name="T22" fmla="*/ 135 w 155"/>
                  <a:gd name="T23" fmla="*/ 0 h 1315"/>
                  <a:gd name="T24" fmla="*/ 112 w 155"/>
                  <a:gd name="T25" fmla="*/ 0 h 1315"/>
                  <a:gd name="T26" fmla="*/ 86 w 155"/>
                  <a:gd name="T27" fmla="*/ 0 h 1315"/>
                  <a:gd name="T28" fmla="*/ 60 w 155"/>
                  <a:gd name="T29" fmla="*/ 0 h 1315"/>
                  <a:gd name="T30" fmla="*/ 37 w 155"/>
                  <a:gd name="T31" fmla="*/ 0 h 1315"/>
                  <a:gd name="T32" fmla="*/ 21 w 155"/>
                  <a:gd name="T33" fmla="*/ 0 h 1315"/>
                  <a:gd name="T34" fmla="*/ 15 w 155"/>
                  <a:gd name="T35" fmla="*/ 0 h 1315"/>
                  <a:gd name="T36" fmla="*/ 17 w 155"/>
                  <a:gd name="T37" fmla="*/ 0 h 1315"/>
                  <a:gd name="T38" fmla="*/ 23 w 155"/>
                  <a:gd name="T39" fmla="*/ 0 h 1315"/>
                  <a:gd name="T40" fmla="*/ 33 w 155"/>
                  <a:gd name="T41" fmla="*/ 0 h 1315"/>
                  <a:gd name="T42" fmla="*/ 44 w 155"/>
                  <a:gd name="T43" fmla="*/ 0 h 1315"/>
                  <a:gd name="T44" fmla="*/ 54 w 155"/>
                  <a:gd name="T45" fmla="*/ 0 h 1315"/>
                  <a:gd name="T46" fmla="*/ 63 w 155"/>
                  <a:gd name="T47" fmla="*/ 0 h 1315"/>
                  <a:gd name="T48" fmla="*/ 70 w 155"/>
                  <a:gd name="T49" fmla="*/ 0 h 1315"/>
                  <a:gd name="T50" fmla="*/ 72 w 155"/>
                  <a:gd name="T51" fmla="*/ 0 h 1315"/>
                  <a:gd name="T52" fmla="*/ 69 w 155"/>
                  <a:gd name="T53" fmla="*/ 0 h 1315"/>
                  <a:gd name="T54" fmla="*/ 66 w 155"/>
                  <a:gd name="T55" fmla="*/ 0 h 1315"/>
                  <a:gd name="T56" fmla="*/ 58 w 155"/>
                  <a:gd name="T57" fmla="*/ 0 h 1315"/>
                  <a:gd name="T58" fmla="*/ 47 w 155"/>
                  <a:gd name="T59" fmla="*/ 0 h 1315"/>
                  <a:gd name="T60" fmla="*/ 34 w 155"/>
                  <a:gd name="T61" fmla="*/ 0 h 1315"/>
                  <a:gd name="T62" fmla="*/ 21 w 155"/>
                  <a:gd name="T63" fmla="*/ 0 h 1315"/>
                  <a:gd name="T64" fmla="*/ 10 w 155"/>
                  <a:gd name="T65" fmla="*/ 0 h 1315"/>
                  <a:gd name="T66" fmla="*/ 3 w 155"/>
                  <a:gd name="T67" fmla="*/ 0 h 1315"/>
                  <a:gd name="T68" fmla="*/ 0 w 155"/>
                  <a:gd name="T69" fmla="*/ 0 h 1315"/>
                  <a:gd name="T70" fmla="*/ 5 w 155"/>
                  <a:gd name="T71" fmla="*/ 0 h 1315"/>
                  <a:gd name="T72" fmla="*/ 21 w 155"/>
                  <a:gd name="T73" fmla="*/ 0 h 1315"/>
                  <a:gd name="T74" fmla="*/ 43 w 155"/>
                  <a:gd name="T75" fmla="*/ 0 h 1315"/>
                  <a:gd name="T76" fmla="*/ 68 w 155"/>
                  <a:gd name="T77" fmla="*/ 0 h 1315"/>
                  <a:gd name="T78" fmla="*/ 92 w 155"/>
                  <a:gd name="T79" fmla="*/ 0 h 1315"/>
                  <a:gd name="T80" fmla="*/ 113 w 155"/>
                  <a:gd name="T81" fmla="*/ 0 h 1315"/>
                  <a:gd name="T82" fmla="*/ 129 w 155"/>
                  <a:gd name="T83" fmla="*/ 0 h 1315"/>
                  <a:gd name="T84" fmla="*/ 135 w 155"/>
                  <a:gd name="T85" fmla="*/ 0 h 1315"/>
                  <a:gd name="T86" fmla="*/ 134 w 155"/>
                  <a:gd name="T87" fmla="*/ 0 h 1315"/>
                  <a:gd name="T88" fmla="*/ 132 w 155"/>
                  <a:gd name="T89" fmla="*/ 0 h 1315"/>
                  <a:gd name="T90" fmla="*/ 128 w 155"/>
                  <a:gd name="T91" fmla="*/ 0 h 1315"/>
                  <a:gd name="T92" fmla="*/ 123 w 155"/>
                  <a:gd name="T93" fmla="*/ 0 h 1315"/>
                  <a:gd name="T94" fmla="*/ 118 w 155"/>
                  <a:gd name="T95" fmla="*/ 0 h 1315"/>
                  <a:gd name="T96" fmla="*/ 110 w 155"/>
                  <a:gd name="T97" fmla="*/ 0 h 1315"/>
                  <a:gd name="T98" fmla="*/ 101 w 155"/>
                  <a:gd name="T99" fmla="*/ 0 h 1315"/>
                  <a:gd name="T100" fmla="*/ 92 w 155"/>
                  <a:gd name="T101" fmla="*/ 0 h 131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55"/>
                  <a:gd name="T154" fmla="*/ 0 h 1315"/>
                  <a:gd name="T155" fmla="*/ 155 w 155"/>
                  <a:gd name="T156" fmla="*/ 1315 h 131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55" h="1315">
                    <a:moveTo>
                      <a:pt x="92" y="1292"/>
                    </a:moveTo>
                    <a:lnTo>
                      <a:pt x="98" y="1315"/>
                    </a:lnTo>
                    <a:lnTo>
                      <a:pt x="108" y="1297"/>
                    </a:lnTo>
                    <a:lnTo>
                      <a:pt x="119" y="1273"/>
                    </a:lnTo>
                    <a:lnTo>
                      <a:pt x="128" y="1246"/>
                    </a:lnTo>
                    <a:lnTo>
                      <a:pt x="137" y="1219"/>
                    </a:lnTo>
                    <a:lnTo>
                      <a:pt x="145" y="1192"/>
                    </a:lnTo>
                    <a:lnTo>
                      <a:pt x="150" y="1166"/>
                    </a:lnTo>
                    <a:lnTo>
                      <a:pt x="154" y="1144"/>
                    </a:lnTo>
                    <a:lnTo>
                      <a:pt x="155" y="1127"/>
                    </a:lnTo>
                    <a:lnTo>
                      <a:pt x="150" y="1028"/>
                    </a:lnTo>
                    <a:lnTo>
                      <a:pt x="135" y="937"/>
                    </a:lnTo>
                    <a:lnTo>
                      <a:pt x="112" y="849"/>
                    </a:lnTo>
                    <a:lnTo>
                      <a:pt x="86" y="762"/>
                    </a:lnTo>
                    <a:lnTo>
                      <a:pt x="60" y="670"/>
                    </a:lnTo>
                    <a:lnTo>
                      <a:pt x="37" y="571"/>
                    </a:lnTo>
                    <a:lnTo>
                      <a:pt x="21" y="459"/>
                    </a:lnTo>
                    <a:lnTo>
                      <a:pt x="15" y="330"/>
                    </a:lnTo>
                    <a:lnTo>
                      <a:pt x="17" y="285"/>
                    </a:lnTo>
                    <a:lnTo>
                      <a:pt x="23" y="235"/>
                    </a:lnTo>
                    <a:lnTo>
                      <a:pt x="33" y="188"/>
                    </a:lnTo>
                    <a:lnTo>
                      <a:pt x="44" y="141"/>
                    </a:lnTo>
                    <a:lnTo>
                      <a:pt x="54" y="101"/>
                    </a:lnTo>
                    <a:lnTo>
                      <a:pt x="63" y="68"/>
                    </a:lnTo>
                    <a:lnTo>
                      <a:pt x="70" y="47"/>
                    </a:lnTo>
                    <a:lnTo>
                      <a:pt x="72" y="39"/>
                    </a:lnTo>
                    <a:lnTo>
                      <a:pt x="69" y="0"/>
                    </a:lnTo>
                    <a:lnTo>
                      <a:pt x="66" y="8"/>
                    </a:lnTo>
                    <a:lnTo>
                      <a:pt x="58" y="32"/>
                    </a:lnTo>
                    <a:lnTo>
                      <a:pt x="47" y="66"/>
                    </a:lnTo>
                    <a:lnTo>
                      <a:pt x="34" y="111"/>
                    </a:lnTo>
                    <a:lnTo>
                      <a:pt x="21" y="162"/>
                    </a:lnTo>
                    <a:lnTo>
                      <a:pt x="10" y="218"/>
                    </a:lnTo>
                    <a:lnTo>
                      <a:pt x="3" y="274"/>
                    </a:lnTo>
                    <a:lnTo>
                      <a:pt x="0" y="330"/>
                    </a:lnTo>
                    <a:lnTo>
                      <a:pt x="5" y="454"/>
                    </a:lnTo>
                    <a:lnTo>
                      <a:pt x="21" y="570"/>
                    </a:lnTo>
                    <a:lnTo>
                      <a:pt x="43" y="678"/>
                    </a:lnTo>
                    <a:lnTo>
                      <a:pt x="68" y="777"/>
                    </a:lnTo>
                    <a:lnTo>
                      <a:pt x="92" y="871"/>
                    </a:lnTo>
                    <a:lnTo>
                      <a:pt x="113" y="958"/>
                    </a:lnTo>
                    <a:lnTo>
                      <a:pt x="129" y="1042"/>
                    </a:lnTo>
                    <a:lnTo>
                      <a:pt x="135" y="1121"/>
                    </a:lnTo>
                    <a:lnTo>
                      <a:pt x="134" y="1132"/>
                    </a:lnTo>
                    <a:lnTo>
                      <a:pt x="132" y="1148"/>
                    </a:lnTo>
                    <a:lnTo>
                      <a:pt x="128" y="1168"/>
                    </a:lnTo>
                    <a:lnTo>
                      <a:pt x="123" y="1190"/>
                    </a:lnTo>
                    <a:lnTo>
                      <a:pt x="118" y="1216"/>
                    </a:lnTo>
                    <a:lnTo>
                      <a:pt x="110" y="1243"/>
                    </a:lnTo>
                    <a:lnTo>
                      <a:pt x="101" y="1268"/>
                    </a:lnTo>
                    <a:lnTo>
                      <a:pt x="92" y="12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29" name="Freeform 88"/>
              <p:cNvSpPr>
                <a:spLocks/>
              </p:cNvSpPr>
              <p:nvPr/>
            </p:nvSpPr>
            <p:spPr bwMode="auto">
              <a:xfrm>
                <a:off x="5226" y="3310"/>
                <a:ext cx="132" cy="660"/>
              </a:xfrm>
              <a:custGeom>
                <a:avLst/>
                <a:gdLst>
                  <a:gd name="T0" fmla="*/ 76 w 132"/>
                  <a:gd name="T1" fmla="*/ 1 h 1319"/>
                  <a:gd name="T2" fmla="*/ 80 w 132"/>
                  <a:gd name="T3" fmla="*/ 1 h 1319"/>
                  <a:gd name="T4" fmla="*/ 82 w 132"/>
                  <a:gd name="T5" fmla="*/ 1 h 1319"/>
                  <a:gd name="T6" fmla="*/ 89 w 132"/>
                  <a:gd name="T7" fmla="*/ 1 h 1319"/>
                  <a:gd name="T8" fmla="*/ 97 w 132"/>
                  <a:gd name="T9" fmla="*/ 1 h 1319"/>
                  <a:gd name="T10" fmla="*/ 106 w 132"/>
                  <a:gd name="T11" fmla="*/ 1 h 1319"/>
                  <a:gd name="T12" fmla="*/ 116 w 132"/>
                  <a:gd name="T13" fmla="*/ 1 h 1319"/>
                  <a:gd name="T14" fmla="*/ 125 w 132"/>
                  <a:gd name="T15" fmla="*/ 1 h 1319"/>
                  <a:gd name="T16" fmla="*/ 130 w 132"/>
                  <a:gd name="T17" fmla="*/ 1 h 1319"/>
                  <a:gd name="T18" fmla="*/ 132 w 132"/>
                  <a:gd name="T19" fmla="*/ 1 h 1319"/>
                  <a:gd name="T20" fmla="*/ 127 w 132"/>
                  <a:gd name="T21" fmla="*/ 1 h 1319"/>
                  <a:gd name="T22" fmla="*/ 114 w 132"/>
                  <a:gd name="T23" fmla="*/ 1 h 1319"/>
                  <a:gd name="T24" fmla="*/ 95 w 132"/>
                  <a:gd name="T25" fmla="*/ 1 h 1319"/>
                  <a:gd name="T26" fmla="*/ 75 w 132"/>
                  <a:gd name="T27" fmla="*/ 1 h 1319"/>
                  <a:gd name="T28" fmla="*/ 54 w 132"/>
                  <a:gd name="T29" fmla="*/ 1 h 1319"/>
                  <a:gd name="T30" fmla="*/ 36 w 132"/>
                  <a:gd name="T31" fmla="*/ 1 h 1319"/>
                  <a:gd name="T32" fmla="*/ 23 w 132"/>
                  <a:gd name="T33" fmla="*/ 1 h 1319"/>
                  <a:gd name="T34" fmla="*/ 18 w 132"/>
                  <a:gd name="T35" fmla="*/ 1 h 1319"/>
                  <a:gd name="T36" fmla="*/ 20 w 132"/>
                  <a:gd name="T37" fmla="*/ 1 h 1319"/>
                  <a:gd name="T38" fmla="*/ 25 w 132"/>
                  <a:gd name="T39" fmla="*/ 1 h 1319"/>
                  <a:gd name="T40" fmla="*/ 33 w 132"/>
                  <a:gd name="T41" fmla="*/ 1 h 1319"/>
                  <a:gd name="T42" fmla="*/ 42 w 132"/>
                  <a:gd name="T43" fmla="*/ 1 h 1319"/>
                  <a:gd name="T44" fmla="*/ 53 w 132"/>
                  <a:gd name="T45" fmla="*/ 1 h 1319"/>
                  <a:gd name="T46" fmla="*/ 63 w 132"/>
                  <a:gd name="T47" fmla="*/ 1 h 1319"/>
                  <a:gd name="T48" fmla="*/ 73 w 132"/>
                  <a:gd name="T49" fmla="*/ 1 h 1319"/>
                  <a:gd name="T50" fmla="*/ 80 w 132"/>
                  <a:gd name="T51" fmla="*/ 1 h 1319"/>
                  <a:gd name="T52" fmla="*/ 75 w 132"/>
                  <a:gd name="T53" fmla="*/ 0 h 1319"/>
                  <a:gd name="T54" fmla="*/ 61 w 132"/>
                  <a:gd name="T55" fmla="*/ 1 h 1319"/>
                  <a:gd name="T56" fmla="*/ 48 w 132"/>
                  <a:gd name="T57" fmla="*/ 1 h 1319"/>
                  <a:gd name="T58" fmla="*/ 35 w 132"/>
                  <a:gd name="T59" fmla="*/ 1 h 1319"/>
                  <a:gd name="T60" fmla="*/ 24 w 132"/>
                  <a:gd name="T61" fmla="*/ 1 h 1319"/>
                  <a:gd name="T62" fmla="*/ 14 w 132"/>
                  <a:gd name="T63" fmla="*/ 1 h 1319"/>
                  <a:gd name="T64" fmla="*/ 7 w 132"/>
                  <a:gd name="T65" fmla="*/ 1 h 1319"/>
                  <a:gd name="T66" fmla="*/ 2 w 132"/>
                  <a:gd name="T67" fmla="*/ 1 h 1319"/>
                  <a:gd name="T68" fmla="*/ 0 w 132"/>
                  <a:gd name="T69" fmla="*/ 1 h 1319"/>
                  <a:gd name="T70" fmla="*/ 6 w 132"/>
                  <a:gd name="T71" fmla="*/ 1 h 1319"/>
                  <a:gd name="T72" fmla="*/ 19 w 132"/>
                  <a:gd name="T73" fmla="*/ 1 h 1319"/>
                  <a:gd name="T74" fmla="*/ 37 w 132"/>
                  <a:gd name="T75" fmla="*/ 1 h 1319"/>
                  <a:gd name="T76" fmla="*/ 58 w 132"/>
                  <a:gd name="T77" fmla="*/ 1 h 1319"/>
                  <a:gd name="T78" fmla="*/ 78 w 132"/>
                  <a:gd name="T79" fmla="*/ 1 h 1319"/>
                  <a:gd name="T80" fmla="*/ 97 w 132"/>
                  <a:gd name="T81" fmla="*/ 1 h 1319"/>
                  <a:gd name="T82" fmla="*/ 110 w 132"/>
                  <a:gd name="T83" fmla="*/ 1 h 1319"/>
                  <a:gd name="T84" fmla="*/ 115 w 132"/>
                  <a:gd name="T85" fmla="*/ 1 h 1319"/>
                  <a:gd name="T86" fmla="*/ 114 w 132"/>
                  <a:gd name="T87" fmla="*/ 1 h 1319"/>
                  <a:gd name="T88" fmla="*/ 113 w 132"/>
                  <a:gd name="T89" fmla="*/ 1 h 1319"/>
                  <a:gd name="T90" fmla="*/ 110 w 132"/>
                  <a:gd name="T91" fmla="*/ 1 h 1319"/>
                  <a:gd name="T92" fmla="*/ 105 w 132"/>
                  <a:gd name="T93" fmla="*/ 1 h 1319"/>
                  <a:gd name="T94" fmla="*/ 99 w 132"/>
                  <a:gd name="T95" fmla="*/ 1 h 1319"/>
                  <a:gd name="T96" fmla="*/ 92 w 132"/>
                  <a:gd name="T97" fmla="*/ 1 h 1319"/>
                  <a:gd name="T98" fmla="*/ 85 w 132"/>
                  <a:gd name="T99" fmla="*/ 1 h 1319"/>
                  <a:gd name="T100" fmla="*/ 76 w 132"/>
                  <a:gd name="T101" fmla="*/ 1 h 131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32"/>
                  <a:gd name="T154" fmla="*/ 0 h 1319"/>
                  <a:gd name="T155" fmla="*/ 132 w 132"/>
                  <a:gd name="T156" fmla="*/ 1319 h 131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32" h="1319">
                    <a:moveTo>
                      <a:pt x="76" y="1286"/>
                    </a:moveTo>
                    <a:lnTo>
                      <a:pt x="80" y="1319"/>
                    </a:lnTo>
                    <a:lnTo>
                      <a:pt x="82" y="1314"/>
                    </a:lnTo>
                    <a:lnTo>
                      <a:pt x="89" y="1303"/>
                    </a:lnTo>
                    <a:lnTo>
                      <a:pt x="97" y="1280"/>
                    </a:lnTo>
                    <a:lnTo>
                      <a:pt x="106" y="1250"/>
                    </a:lnTo>
                    <a:lnTo>
                      <a:pt x="116" y="1210"/>
                    </a:lnTo>
                    <a:lnTo>
                      <a:pt x="125" y="1162"/>
                    </a:lnTo>
                    <a:lnTo>
                      <a:pt x="130" y="1102"/>
                    </a:lnTo>
                    <a:lnTo>
                      <a:pt x="132" y="1033"/>
                    </a:lnTo>
                    <a:lnTo>
                      <a:pt x="127" y="935"/>
                    </a:lnTo>
                    <a:lnTo>
                      <a:pt x="114" y="835"/>
                    </a:lnTo>
                    <a:lnTo>
                      <a:pt x="95" y="734"/>
                    </a:lnTo>
                    <a:lnTo>
                      <a:pt x="75" y="634"/>
                    </a:lnTo>
                    <a:lnTo>
                      <a:pt x="54" y="537"/>
                    </a:lnTo>
                    <a:lnTo>
                      <a:pt x="36" y="441"/>
                    </a:lnTo>
                    <a:lnTo>
                      <a:pt x="23" y="349"/>
                    </a:lnTo>
                    <a:lnTo>
                      <a:pt x="18" y="264"/>
                    </a:lnTo>
                    <a:lnTo>
                      <a:pt x="20" y="223"/>
                    </a:lnTo>
                    <a:lnTo>
                      <a:pt x="25" y="184"/>
                    </a:lnTo>
                    <a:lnTo>
                      <a:pt x="33" y="147"/>
                    </a:lnTo>
                    <a:lnTo>
                      <a:pt x="42" y="112"/>
                    </a:lnTo>
                    <a:lnTo>
                      <a:pt x="53" y="84"/>
                    </a:lnTo>
                    <a:lnTo>
                      <a:pt x="63" y="60"/>
                    </a:lnTo>
                    <a:lnTo>
                      <a:pt x="73" y="40"/>
                    </a:lnTo>
                    <a:lnTo>
                      <a:pt x="80" y="30"/>
                    </a:lnTo>
                    <a:lnTo>
                      <a:pt x="75" y="0"/>
                    </a:lnTo>
                    <a:lnTo>
                      <a:pt x="61" y="21"/>
                    </a:lnTo>
                    <a:lnTo>
                      <a:pt x="48" y="51"/>
                    </a:lnTo>
                    <a:lnTo>
                      <a:pt x="35" y="85"/>
                    </a:lnTo>
                    <a:lnTo>
                      <a:pt x="24" y="123"/>
                    </a:lnTo>
                    <a:lnTo>
                      <a:pt x="14" y="162"/>
                    </a:lnTo>
                    <a:lnTo>
                      <a:pt x="7" y="201"/>
                    </a:lnTo>
                    <a:lnTo>
                      <a:pt x="2" y="237"/>
                    </a:lnTo>
                    <a:lnTo>
                      <a:pt x="0" y="267"/>
                    </a:lnTo>
                    <a:lnTo>
                      <a:pt x="6" y="361"/>
                    </a:lnTo>
                    <a:lnTo>
                      <a:pt x="19" y="459"/>
                    </a:lnTo>
                    <a:lnTo>
                      <a:pt x="37" y="557"/>
                    </a:lnTo>
                    <a:lnTo>
                      <a:pt x="58" y="656"/>
                    </a:lnTo>
                    <a:lnTo>
                      <a:pt x="78" y="755"/>
                    </a:lnTo>
                    <a:lnTo>
                      <a:pt x="97" y="851"/>
                    </a:lnTo>
                    <a:lnTo>
                      <a:pt x="110" y="943"/>
                    </a:lnTo>
                    <a:lnTo>
                      <a:pt x="115" y="1031"/>
                    </a:lnTo>
                    <a:lnTo>
                      <a:pt x="114" y="1070"/>
                    </a:lnTo>
                    <a:lnTo>
                      <a:pt x="113" y="1108"/>
                    </a:lnTo>
                    <a:lnTo>
                      <a:pt x="110" y="1144"/>
                    </a:lnTo>
                    <a:lnTo>
                      <a:pt x="105" y="1178"/>
                    </a:lnTo>
                    <a:lnTo>
                      <a:pt x="99" y="1211"/>
                    </a:lnTo>
                    <a:lnTo>
                      <a:pt x="92" y="1240"/>
                    </a:lnTo>
                    <a:lnTo>
                      <a:pt x="85" y="1265"/>
                    </a:lnTo>
                    <a:lnTo>
                      <a:pt x="76" y="128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30" name="Freeform 89"/>
              <p:cNvSpPr>
                <a:spLocks/>
              </p:cNvSpPr>
              <p:nvPr/>
            </p:nvSpPr>
            <p:spPr bwMode="auto">
              <a:xfrm>
                <a:off x="5154" y="4132"/>
                <a:ext cx="75" cy="110"/>
              </a:xfrm>
              <a:custGeom>
                <a:avLst/>
                <a:gdLst>
                  <a:gd name="T0" fmla="*/ 69 w 75"/>
                  <a:gd name="T1" fmla="*/ 0 h 220"/>
                  <a:gd name="T2" fmla="*/ 66 w 75"/>
                  <a:gd name="T3" fmla="*/ 1 h 220"/>
                  <a:gd name="T4" fmla="*/ 58 w 75"/>
                  <a:gd name="T5" fmla="*/ 1 h 220"/>
                  <a:gd name="T6" fmla="*/ 48 w 75"/>
                  <a:gd name="T7" fmla="*/ 1 h 220"/>
                  <a:gd name="T8" fmla="*/ 35 w 75"/>
                  <a:gd name="T9" fmla="*/ 1 h 220"/>
                  <a:gd name="T10" fmla="*/ 23 w 75"/>
                  <a:gd name="T11" fmla="*/ 1 h 220"/>
                  <a:gd name="T12" fmla="*/ 12 w 75"/>
                  <a:gd name="T13" fmla="*/ 1 h 220"/>
                  <a:gd name="T14" fmla="*/ 4 w 75"/>
                  <a:gd name="T15" fmla="*/ 1 h 220"/>
                  <a:gd name="T16" fmla="*/ 0 w 75"/>
                  <a:gd name="T17" fmla="*/ 1 h 220"/>
                  <a:gd name="T18" fmla="*/ 12 w 75"/>
                  <a:gd name="T19" fmla="*/ 1 h 220"/>
                  <a:gd name="T20" fmla="*/ 12 w 75"/>
                  <a:gd name="T21" fmla="*/ 1 h 220"/>
                  <a:gd name="T22" fmla="*/ 18 w 75"/>
                  <a:gd name="T23" fmla="*/ 1 h 220"/>
                  <a:gd name="T24" fmla="*/ 27 w 75"/>
                  <a:gd name="T25" fmla="*/ 1 h 220"/>
                  <a:gd name="T26" fmla="*/ 38 w 75"/>
                  <a:gd name="T27" fmla="*/ 1 h 220"/>
                  <a:gd name="T28" fmla="*/ 49 w 75"/>
                  <a:gd name="T29" fmla="*/ 1 h 220"/>
                  <a:gd name="T30" fmla="*/ 61 w 75"/>
                  <a:gd name="T31" fmla="*/ 1 h 220"/>
                  <a:gd name="T32" fmla="*/ 70 w 75"/>
                  <a:gd name="T33" fmla="*/ 1 h 220"/>
                  <a:gd name="T34" fmla="*/ 75 w 75"/>
                  <a:gd name="T35" fmla="*/ 1 h 220"/>
                  <a:gd name="T36" fmla="*/ 69 w 75"/>
                  <a:gd name="T37" fmla="*/ 0 h 22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5"/>
                  <a:gd name="T58" fmla="*/ 0 h 220"/>
                  <a:gd name="T59" fmla="*/ 75 w 75"/>
                  <a:gd name="T60" fmla="*/ 220 h 22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5" h="220">
                    <a:moveTo>
                      <a:pt x="69" y="0"/>
                    </a:moveTo>
                    <a:lnTo>
                      <a:pt x="66" y="3"/>
                    </a:lnTo>
                    <a:lnTo>
                      <a:pt x="58" y="10"/>
                    </a:lnTo>
                    <a:lnTo>
                      <a:pt x="48" y="27"/>
                    </a:lnTo>
                    <a:lnTo>
                      <a:pt x="35" y="48"/>
                    </a:lnTo>
                    <a:lnTo>
                      <a:pt x="23" y="78"/>
                    </a:lnTo>
                    <a:lnTo>
                      <a:pt x="12" y="117"/>
                    </a:lnTo>
                    <a:lnTo>
                      <a:pt x="4" y="163"/>
                    </a:lnTo>
                    <a:lnTo>
                      <a:pt x="0" y="220"/>
                    </a:lnTo>
                    <a:lnTo>
                      <a:pt x="12" y="211"/>
                    </a:lnTo>
                    <a:lnTo>
                      <a:pt x="12" y="174"/>
                    </a:lnTo>
                    <a:lnTo>
                      <a:pt x="18" y="138"/>
                    </a:lnTo>
                    <a:lnTo>
                      <a:pt x="27" y="105"/>
                    </a:lnTo>
                    <a:lnTo>
                      <a:pt x="38" y="75"/>
                    </a:lnTo>
                    <a:lnTo>
                      <a:pt x="49" y="51"/>
                    </a:lnTo>
                    <a:lnTo>
                      <a:pt x="61" y="33"/>
                    </a:lnTo>
                    <a:lnTo>
                      <a:pt x="70" y="21"/>
                    </a:lnTo>
                    <a:lnTo>
                      <a:pt x="75" y="18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71" name="5-конечная звезда 70"/>
          <p:cNvSpPr/>
          <p:nvPr/>
        </p:nvSpPr>
        <p:spPr>
          <a:xfrm flipH="1" flipV="1">
            <a:off x="500063" y="4902200"/>
            <a:ext cx="90487" cy="92075"/>
          </a:xfrm>
          <a:prstGeom prst="star5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2" name="5-конечная звезда 71"/>
          <p:cNvSpPr/>
          <p:nvPr/>
        </p:nvSpPr>
        <p:spPr>
          <a:xfrm flipH="1" flipV="1">
            <a:off x="500063" y="642938"/>
            <a:ext cx="90487" cy="85725"/>
          </a:xfrm>
          <a:prstGeom prst="star5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bg2">
                    <a:lumMod val="25000"/>
                  </a:schemeClr>
                </a:solidFill>
              </a:ln>
            </a:endParaRPr>
          </a:p>
        </p:txBody>
      </p:sp>
      <p:sp>
        <p:nvSpPr>
          <p:cNvPr id="73" name="5-конечная звезда 72"/>
          <p:cNvSpPr/>
          <p:nvPr/>
        </p:nvSpPr>
        <p:spPr>
          <a:xfrm>
            <a:off x="571500" y="292100"/>
            <a:ext cx="90488" cy="84138"/>
          </a:xfrm>
          <a:prstGeom prst="star5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bg2">
                    <a:lumMod val="25000"/>
                  </a:schemeClr>
                </a:solidFill>
              </a:ln>
            </a:endParaRPr>
          </a:p>
        </p:txBody>
      </p:sp>
      <p:sp>
        <p:nvSpPr>
          <p:cNvPr id="74" name="5-конечная звезда 73"/>
          <p:cNvSpPr/>
          <p:nvPr/>
        </p:nvSpPr>
        <p:spPr>
          <a:xfrm flipH="1" flipV="1">
            <a:off x="1071563" y="428625"/>
            <a:ext cx="90487" cy="85725"/>
          </a:xfrm>
          <a:prstGeom prst="star5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bg2">
                    <a:lumMod val="25000"/>
                  </a:schemeClr>
                </a:solidFill>
              </a:ln>
            </a:endParaRPr>
          </a:p>
        </p:txBody>
      </p:sp>
      <p:sp>
        <p:nvSpPr>
          <p:cNvPr id="75" name="5-конечная звезда 74"/>
          <p:cNvSpPr/>
          <p:nvPr/>
        </p:nvSpPr>
        <p:spPr>
          <a:xfrm>
            <a:off x="8001000" y="3500438"/>
            <a:ext cx="214313" cy="188912"/>
          </a:xfrm>
          <a:prstGeom prst="star5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6" name="5-конечная звезда 75"/>
          <p:cNvSpPr/>
          <p:nvPr/>
        </p:nvSpPr>
        <p:spPr>
          <a:xfrm>
            <a:off x="1785938" y="428625"/>
            <a:ext cx="90487" cy="85725"/>
          </a:xfrm>
          <a:prstGeom prst="star5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bg2">
                    <a:lumMod val="25000"/>
                  </a:schemeClr>
                </a:solidFill>
              </a:ln>
            </a:endParaRPr>
          </a:p>
        </p:txBody>
      </p:sp>
      <p:sp>
        <p:nvSpPr>
          <p:cNvPr id="77" name="5-конечная звезда 76"/>
          <p:cNvSpPr/>
          <p:nvPr/>
        </p:nvSpPr>
        <p:spPr>
          <a:xfrm flipH="1">
            <a:off x="5715000" y="6215063"/>
            <a:ext cx="214313" cy="163512"/>
          </a:xfrm>
          <a:prstGeom prst="star5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8" name="5-конечная звезда 77"/>
          <p:cNvSpPr/>
          <p:nvPr/>
        </p:nvSpPr>
        <p:spPr>
          <a:xfrm flipH="1" flipV="1">
            <a:off x="2285984" y="1000108"/>
            <a:ext cx="90487" cy="87312"/>
          </a:xfrm>
          <a:prstGeom prst="star5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bg2">
                    <a:lumMod val="25000"/>
                  </a:schemeClr>
                </a:solidFill>
              </a:ln>
            </a:endParaRPr>
          </a:p>
        </p:txBody>
      </p:sp>
      <p:sp>
        <p:nvSpPr>
          <p:cNvPr id="79" name="5-конечная звезда 78"/>
          <p:cNvSpPr/>
          <p:nvPr/>
        </p:nvSpPr>
        <p:spPr>
          <a:xfrm>
            <a:off x="285750" y="1363663"/>
            <a:ext cx="90488" cy="84137"/>
          </a:xfrm>
          <a:prstGeom prst="star5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bg2">
                    <a:lumMod val="25000"/>
                  </a:schemeClr>
                </a:solidFill>
              </a:ln>
            </a:endParaRPr>
          </a:p>
        </p:txBody>
      </p:sp>
      <p:sp>
        <p:nvSpPr>
          <p:cNvPr id="80" name="5-конечная звезда 79"/>
          <p:cNvSpPr/>
          <p:nvPr/>
        </p:nvSpPr>
        <p:spPr>
          <a:xfrm flipH="1" flipV="1">
            <a:off x="500063" y="1135063"/>
            <a:ext cx="142875" cy="134937"/>
          </a:xfrm>
          <a:prstGeom prst="star5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bg2">
                    <a:lumMod val="25000"/>
                  </a:schemeClr>
                </a:solidFill>
              </a:ln>
            </a:endParaRPr>
          </a:p>
        </p:txBody>
      </p:sp>
      <p:sp>
        <p:nvSpPr>
          <p:cNvPr id="81" name="5-конечная звезда 80"/>
          <p:cNvSpPr/>
          <p:nvPr/>
        </p:nvSpPr>
        <p:spPr>
          <a:xfrm flipH="1" flipV="1">
            <a:off x="1714500" y="5654675"/>
            <a:ext cx="142875" cy="142875"/>
          </a:xfrm>
          <a:prstGeom prst="star5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bg2">
                    <a:lumMod val="25000"/>
                  </a:schemeClr>
                </a:solidFill>
              </a:ln>
            </a:endParaRPr>
          </a:p>
        </p:txBody>
      </p:sp>
      <p:sp>
        <p:nvSpPr>
          <p:cNvPr id="82" name="5-конечная звезда 81"/>
          <p:cNvSpPr/>
          <p:nvPr/>
        </p:nvSpPr>
        <p:spPr>
          <a:xfrm>
            <a:off x="1000125" y="1071563"/>
            <a:ext cx="142875" cy="142875"/>
          </a:xfrm>
          <a:prstGeom prst="star5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bg2">
                    <a:lumMod val="25000"/>
                  </a:schemeClr>
                </a:solidFill>
              </a:ln>
            </a:endParaRPr>
          </a:p>
        </p:txBody>
      </p:sp>
      <p:sp>
        <p:nvSpPr>
          <p:cNvPr id="83" name="5-конечная звезда 82"/>
          <p:cNvSpPr/>
          <p:nvPr/>
        </p:nvSpPr>
        <p:spPr>
          <a:xfrm flipH="1" flipV="1">
            <a:off x="2214563" y="6011863"/>
            <a:ext cx="142875" cy="142875"/>
          </a:xfrm>
          <a:prstGeom prst="star5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bg2">
                    <a:lumMod val="25000"/>
                  </a:schemeClr>
                </a:solidFill>
              </a:ln>
            </a:endParaRPr>
          </a:p>
        </p:txBody>
      </p:sp>
      <p:sp>
        <p:nvSpPr>
          <p:cNvPr id="84" name="5-конечная звезда 83"/>
          <p:cNvSpPr/>
          <p:nvPr/>
        </p:nvSpPr>
        <p:spPr>
          <a:xfrm>
            <a:off x="7786688" y="4562475"/>
            <a:ext cx="214312" cy="295275"/>
          </a:xfrm>
          <a:prstGeom prst="star5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5" name="5-конечная звезда 84"/>
          <p:cNvSpPr/>
          <p:nvPr/>
        </p:nvSpPr>
        <p:spPr>
          <a:xfrm flipV="1">
            <a:off x="6143625" y="5632450"/>
            <a:ext cx="214313" cy="163513"/>
          </a:xfrm>
          <a:prstGeom prst="star5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6" name="5-конечная звезда 85"/>
          <p:cNvSpPr/>
          <p:nvPr/>
        </p:nvSpPr>
        <p:spPr>
          <a:xfrm>
            <a:off x="7215188" y="5776913"/>
            <a:ext cx="214312" cy="295275"/>
          </a:xfrm>
          <a:prstGeom prst="star5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7" name="5-конечная звезда 86"/>
          <p:cNvSpPr/>
          <p:nvPr/>
        </p:nvSpPr>
        <p:spPr>
          <a:xfrm flipH="1">
            <a:off x="5000625" y="6408738"/>
            <a:ext cx="214313" cy="163512"/>
          </a:xfrm>
          <a:prstGeom prst="star5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8" name="5-конечная звезда 87"/>
          <p:cNvSpPr/>
          <p:nvPr/>
        </p:nvSpPr>
        <p:spPr>
          <a:xfrm flipH="1" flipV="1">
            <a:off x="1143000" y="6357938"/>
            <a:ext cx="285750" cy="285750"/>
          </a:xfrm>
          <a:prstGeom prst="star5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9" name="5-конечная звезда 88"/>
          <p:cNvSpPr/>
          <p:nvPr/>
        </p:nvSpPr>
        <p:spPr>
          <a:xfrm flipV="1">
            <a:off x="6858016" y="1142984"/>
            <a:ext cx="71438" cy="44450"/>
          </a:xfrm>
          <a:prstGeom prst="star5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0" name="5-конечная звезда 89"/>
          <p:cNvSpPr/>
          <p:nvPr/>
        </p:nvSpPr>
        <p:spPr>
          <a:xfrm flipH="1">
            <a:off x="7286625" y="500063"/>
            <a:ext cx="212725" cy="174625"/>
          </a:xfrm>
          <a:prstGeom prst="star5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1" name="5-конечная звезда 90"/>
          <p:cNvSpPr/>
          <p:nvPr/>
        </p:nvSpPr>
        <p:spPr>
          <a:xfrm flipH="1">
            <a:off x="7427913" y="2755900"/>
            <a:ext cx="71437" cy="44450"/>
          </a:xfrm>
          <a:prstGeom prst="star5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" name="5-конечная звезда 91"/>
          <p:cNvSpPr/>
          <p:nvPr/>
        </p:nvSpPr>
        <p:spPr>
          <a:xfrm flipH="1">
            <a:off x="7000875" y="214313"/>
            <a:ext cx="212725" cy="174625"/>
          </a:xfrm>
          <a:prstGeom prst="star5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3" name="5-конечная звезда 92"/>
          <p:cNvSpPr/>
          <p:nvPr/>
        </p:nvSpPr>
        <p:spPr>
          <a:xfrm flipV="1">
            <a:off x="4643438" y="5643578"/>
            <a:ext cx="214312" cy="163513"/>
          </a:xfrm>
          <a:prstGeom prst="star5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4" name="5-конечная звезда 93"/>
          <p:cNvSpPr/>
          <p:nvPr/>
        </p:nvSpPr>
        <p:spPr>
          <a:xfrm flipH="1">
            <a:off x="5429250" y="500063"/>
            <a:ext cx="212725" cy="174625"/>
          </a:xfrm>
          <a:prstGeom prst="star5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5" name="5-конечная звезда 94"/>
          <p:cNvSpPr/>
          <p:nvPr/>
        </p:nvSpPr>
        <p:spPr>
          <a:xfrm flipV="1">
            <a:off x="6215063" y="6143625"/>
            <a:ext cx="214312" cy="163513"/>
          </a:xfrm>
          <a:prstGeom prst="star5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6" name="5-конечная звезда 95"/>
          <p:cNvSpPr/>
          <p:nvPr/>
        </p:nvSpPr>
        <p:spPr>
          <a:xfrm flipV="1">
            <a:off x="4643438" y="785794"/>
            <a:ext cx="71438" cy="71438"/>
          </a:xfrm>
          <a:prstGeom prst="star5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7" name="5-конечная звезда 96"/>
          <p:cNvSpPr/>
          <p:nvPr/>
        </p:nvSpPr>
        <p:spPr>
          <a:xfrm flipH="1">
            <a:off x="5286375" y="5337175"/>
            <a:ext cx="214313" cy="163513"/>
          </a:xfrm>
          <a:prstGeom prst="star5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8" name="5-конечная звезда 97"/>
          <p:cNvSpPr/>
          <p:nvPr/>
        </p:nvSpPr>
        <p:spPr>
          <a:xfrm flipV="1">
            <a:off x="6429375" y="428625"/>
            <a:ext cx="333375" cy="290513"/>
          </a:xfrm>
          <a:prstGeom prst="star5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9" name="5-конечная звезда 98"/>
          <p:cNvSpPr/>
          <p:nvPr/>
        </p:nvSpPr>
        <p:spPr>
          <a:xfrm flipH="1">
            <a:off x="5357813" y="5765800"/>
            <a:ext cx="214312" cy="163513"/>
          </a:xfrm>
          <a:prstGeom prst="star5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0" name="5-конечная звезда 99"/>
          <p:cNvSpPr/>
          <p:nvPr/>
        </p:nvSpPr>
        <p:spPr>
          <a:xfrm rot="708780">
            <a:off x="7021916" y="5089511"/>
            <a:ext cx="193675" cy="225425"/>
          </a:xfrm>
          <a:prstGeom prst="star5">
            <a:avLst>
              <a:gd name="adj" fmla="val 15628"/>
              <a:gd name="hf" fmla="val 105146"/>
              <a:gd name="vf" fmla="val 110557"/>
            </a:avLst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bg2">
                    <a:lumMod val="25000"/>
                  </a:schemeClr>
                </a:solidFill>
              </a:ln>
            </a:endParaRPr>
          </a:p>
        </p:txBody>
      </p:sp>
      <p:sp>
        <p:nvSpPr>
          <p:cNvPr id="101" name="5-конечная звезда 100"/>
          <p:cNvSpPr/>
          <p:nvPr/>
        </p:nvSpPr>
        <p:spPr>
          <a:xfrm>
            <a:off x="571500" y="6076950"/>
            <a:ext cx="285750" cy="268288"/>
          </a:xfrm>
          <a:prstGeom prst="star5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" name="5-конечная звезда 101"/>
          <p:cNvSpPr/>
          <p:nvPr/>
        </p:nvSpPr>
        <p:spPr>
          <a:xfrm flipH="1" flipV="1">
            <a:off x="1143000" y="5913438"/>
            <a:ext cx="60325" cy="61912"/>
          </a:xfrm>
          <a:prstGeom prst="star5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3" name="5-конечная звезда 102"/>
          <p:cNvSpPr/>
          <p:nvPr/>
        </p:nvSpPr>
        <p:spPr>
          <a:xfrm flipV="1">
            <a:off x="3286125" y="5786438"/>
            <a:ext cx="188913" cy="187325"/>
          </a:xfrm>
          <a:prstGeom prst="star5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bg2">
                    <a:lumMod val="25000"/>
                  </a:schemeClr>
                </a:solidFill>
              </a:ln>
            </a:endParaRPr>
          </a:p>
        </p:txBody>
      </p:sp>
      <p:sp>
        <p:nvSpPr>
          <p:cNvPr id="104" name="5-конечная звезда 103"/>
          <p:cNvSpPr/>
          <p:nvPr/>
        </p:nvSpPr>
        <p:spPr>
          <a:xfrm flipV="1">
            <a:off x="8072438" y="5351463"/>
            <a:ext cx="214312" cy="285750"/>
          </a:xfrm>
          <a:prstGeom prst="star5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5" name="5-конечная звезда 104"/>
          <p:cNvSpPr/>
          <p:nvPr/>
        </p:nvSpPr>
        <p:spPr>
          <a:xfrm flipH="1">
            <a:off x="8572500" y="5287963"/>
            <a:ext cx="214313" cy="280987"/>
          </a:xfrm>
          <a:prstGeom prst="star5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6" name="5-конечная звезда 105"/>
          <p:cNvSpPr/>
          <p:nvPr/>
        </p:nvSpPr>
        <p:spPr>
          <a:xfrm flipV="1">
            <a:off x="3500438" y="6376988"/>
            <a:ext cx="93662" cy="92075"/>
          </a:xfrm>
          <a:prstGeom prst="star5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bg2">
                    <a:lumMod val="25000"/>
                  </a:schemeClr>
                </a:solidFill>
              </a:ln>
            </a:endParaRPr>
          </a:p>
        </p:txBody>
      </p:sp>
      <p:sp>
        <p:nvSpPr>
          <p:cNvPr id="107" name="5-конечная звезда 106"/>
          <p:cNvSpPr/>
          <p:nvPr/>
        </p:nvSpPr>
        <p:spPr>
          <a:xfrm flipH="1">
            <a:off x="4000500" y="6310313"/>
            <a:ext cx="93663" cy="92075"/>
          </a:xfrm>
          <a:prstGeom prst="star5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bg2">
                    <a:lumMod val="25000"/>
                  </a:schemeClr>
                </a:solidFill>
              </a:ln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571472" y="1785926"/>
            <a:ext cx="664373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latin typeface="Calibri" pitchFamily="34" charset="0"/>
              </a:rPr>
              <a:t>Участие в театральных постановках несомненно оказывает влияние на формирование вкуса, приобщает школьников к миру прекрасного, находит положительный отклик в их душах.</a:t>
            </a:r>
            <a:endParaRPr lang="ru-RU" sz="3200" b="1" dirty="0">
              <a:latin typeface="Calibri" pitchFamily="34" charset="0"/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5-конечная звезда 2"/>
          <p:cNvSpPr/>
          <p:nvPr/>
        </p:nvSpPr>
        <p:spPr>
          <a:xfrm rot="20850237">
            <a:off x="2001182" y="5975551"/>
            <a:ext cx="142207" cy="12476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5-конечная звезда 3"/>
          <p:cNvSpPr/>
          <p:nvPr/>
        </p:nvSpPr>
        <p:spPr>
          <a:xfrm rot="20850237">
            <a:off x="2802571" y="5055778"/>
            <a:ext cx="127981" cy="103754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 rot="20850237" flipH="1" flipV="1">
            <a:off x="2231195" y="5056933"/>
            <a:ext cx="127981" cy="110670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 rot="20850237">
            <a:off x="5526250" y="527645"/>
            <a:ext cx="284412" cy="267356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 rot="20850237">
            <a:off x="1597160" y="5028239"/>
            <a:ext cx="284412" cy="267356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20850237" flipH="1" flipV="1">
            <a:off x="1314979" y="5824304"/>
            <a:ext cx="383943" cy="311260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 rot="20850237">
            <a:off x="1300920" y="5328157"/>
            <a:ext cx="63990" cy="48418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rot="20850237" flipH="1" flipV="1">
            <a:off x="2429279" y="6042178"/>
            <a:ext cx="142207" cy="13367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rot="20850237">
            <a:off x="2016759" y="5412966"/>
            <a:ext cx="127981" cy="103754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 rot="20448489">
            <a:off x="299457" y="5673130"/>
            <a:ext cx="612334" cy="341020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 rot="20850237" flipH="1" flipV="1">
            <a:off x="872356" y="5471608"/>
            <a:ext cx="63990" cy="51877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 rot="20850237" flipV="1">
            <a:off x="938030" y="6370308"/>
            <a:ext cx="125137" cy="10029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 rot="2941225" flipH="1">
            <a:off x="3122477" y="756342"/>
            <a:ext cx="199576" cy="180000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 rot="2941225">
            <a:off x="7729742" y="599222"/>
            <a:ext cx="120198" cy="102557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5-конечная звезда 16"/>
          <p:cNvSpPr/>
          <p:nvPr/>
        </p:nvSpPr>
        <p:spPr>
          <a:xfrm rot="2941225">
            <a:off x="8012160" y="1245964"/>
            <a:ext cx="238129" cy="221860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5-конечная звезда 17"/>
          <p:cNvSpPr/>
          <p:nvPr/>
        </p:nvSpPr>
        <p:spPr>
          <a:xfrm rot="2941225" flipH="1" flipV="1">
            <a:off x="5120358" y="1192166"/>
            <a:ext cx="238129" cy="236511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5-конечная звезда 18"/>
          <p:cNvSpPr/>
          <p:nvPr/>
        </p:nvSpPr>
        <p:spPr>
          <a:xfrm rot="20850237">
            <a:off x="1887495" y="6246890"/>
            <a:ext cx="331816" cy="314883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5-конечная звезда 19"/>
          <p:cNvSpPr/>
          <p:nvPr/>
        </p:nvSpPr>
        <p:spPr>
          <a:xfrm rot="20850237">
            <a:off x="2673311" y="5961140"/>
            <a:ext cx="331814" cy="314883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5-конечная звезда 20"/>
          <p:cNvSpPr/>
          <p:nvPr/>
        </p:nvSpPr>
        <p:spPr>
          <a:xfrm rot="2941225" flipH="1" flipV="1">
            <a:off x="6518798" y="540596"/>
            <a:ext cx="619826" cy="708724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5-конечная звезда 21"/>
          <p:cNvSpPr/>
          <p:nvPr/>
        </p:nvSpPr>
        <p:spPr>
          <a:xfrm rot="2941225">
            <a:off x="6658179" y="27722"/>
            <a:ext cx="120200" cy="102557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5-конечная звезда 22"/>
          <p:cNvSpPr/>
          <p:nvPr/>
        </p:nvSpPr>
        <p:spPr>
          <a:xfrm rot="2941225" flipH="1" flipV="1">
            <a:off x="8228678" y="525683"/>
            <a:ext cx="120200" cy="110930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5-конечная звезда 23"/>
          <p:cNvSpPr/>
          <p:nvPr/>
        </p:nvSpPr>
        <p:spPr>
          <a:xfrm rot="2941225">
            <a:off x="7154910" y="174401"/>
            <a:ext cx="238129" cy="221860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5-конечная звезда 24"/>
          <p:cNvSpPr/>
          <p:nvPr/>
        </p:nvSpPr>
        <p:spPr>
          <a:xfrm rot="20850237">
            <a:off x="2666340" y="5402216"/>
            <a:ext cx="447934" cy="343539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5-конечная звезда 25"/>
          <p:cNvSpPr/>
          <p:nvPr/>
        </p:nvSpPr>
        <p:spPr>
          <a:xfrm rot="2941225" flipH="1" flipV="1">
            <a:off x="6228428" y="168496"/>
            <a:ext cx="120200" cy="110930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5-конечная звезда 26"/>
          <p:cNvSpPr/>
          <p:nvPr/>
        </p:nvSpPr>
        <p:spPr>
          <a:xfrm rot="2941225" flipV="1">
            <a:off x="8156159" y="960725"/>
            <a:ext cx="233593" cy="213488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5-конечная звезда 27"/>
          <p:cNvSpPr/>
          <p:nvPr/>
        </p:nvSpPr>
        <p:spPr>
          <a:xfrm rot="2941225" flipH="1">
            <a:off x="8870814" y="317915"/>
            <a:ext cx="233593" cy="211396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5-конечная звезда 28"/>
          <p:cNvSpPr/>
          <p:nvPr/>
        </p:nvSpPr>
        <p:spPr>
          <a:xfrm rot="2941225" flipH="1">
            <a:off x="3765414" y="827780"/>
            <a:ext cx="199576" cy="180000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5-конечная звезда 29"/>
          <p:cNvSpPr/>
          <p:nvPr/>
        </p:nvSpPr>
        <p:spPr>
          <a:xfrm rot="2941225" flipH="1" flipV="1">
            <a:off x="7367252" y="1102188"/>
            <a:ext cx="238131" cy="236511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5-конечная звезда 30"/>
          <p:cNvSpPr/>
          <p:nvPr/>
        </p:nvSpPr>
        <p:spPr>
          <a:xfrm rot="2941225">
            <a:off x="3331163" y="325152"/>
            <a:ext cx="238131" cy="221859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5-конечная звезда 31"/>
          <p:cNvSpPr/>
          <p:nvPr/>
        </p:nvSpPr>
        <p:spPr>
          <a:xfrm rot="2941225" flipH="1" flipV="1">
            <a:off x="4200222" y="512278"/>
            <a:ext cx="714389" cy="665581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5-конечная звезда 32"/>
          <p:cNvSpPr/>
          <p:nvPr/>
        </p:nvSpPr>
        <p:spPr>
          <a:xfrm rot="2941225">
            <a:off x="6114960" y="1266125"/>
            <a:ext cx="238129" cy="221860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928662" y="1714488"/>
            <a:ext cx="707236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latin typeface="Calibri" pitchFamily="34" charset="0"/>
              </a:rPr>
              <a:t>«Воспитание должно обеспечить гармонию человека с самим собой через определение им гармонии с другими: обществом, природой, человеческой деятельностью»</a:t>
            </a:r>
            <a:endParaRPr lang="ru-RU" sz="3200" b="1" dirty="0">
              <a:latin typeface="Calibri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786446" y="4857760"/>
            <a:ext cx="22495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latin typeface="Calibri" pitchFamily="34" charset="0"/>
              </a:rPr>
              <a:t>Т.И. Баева</a:t>
            </a:r>
            <a:endParaRPr lang="ru-RU" sz="3200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642910" y="428604"/>
            <a:ext cx="792961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+mn-lt"/>
                <a:ea typeface="Times New Roman" pitchFamily="18" charset="0"/>
              </a:rPr>
              <a:t>Динамика положения  личности в коллективе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+mn-lt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357158" y="1714488"/>
          <a:ext cx="8501122" cy="4236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214282" y="428604"/>
            <a:ext cx="819679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+mj-lt"/>
                <a:ea typeface="Times New Roman" pitchFamily="18" charset="0"/>
              </a:rPr>
              <a:t>Динамика качеств личности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+mj-lt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+mj-lt"/>
                <a:ea typeface="Times New Roman" pitchFamily="18" charset="0"/>
              </a:rPr>
              <a:t>(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+mj-lt"/>
                <a:ea typeface="Times New Roman" pitchFamily="18" charset="0"/>
              </a:rPr>
              <a:t>средний балл по классу)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+mj-lt"/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214282" y="1571612"/>
          <a:ext cx="8528906" cy="4748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928670"/>
            <a:ext cx="6858048" cy="4646495"/>
          </a:xfrm>
          <a:prstGeom prst="rect">
            <a:avLst/>
          </a:prstGeom>
          <a:ln w="190500" cap="sq">
            <a:solidFill>
              <a:srgbClr val="737256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extrusionClr>
              <a:srgbClr val="000000"/>
            </a:extrusionClr>
          </a:sp3d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785794"/>
            <a:ext cx="7367528" cy="4899026"/>
          </a:xfrm>
          <a:prstGeom prst="rect">
            <a:avLst/>
          </a:prstGeom>
          <a:ln w="190500" cap="sq">
            <a:solidFill>
              <a:srgbClr val="6D6A5B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642918"/>
            <a:ext cx="8016394" cy="5231752"/>
          </a:xfrm>
          <a:prstGeom prst="rect">
            <a:avLst/>
          </a:prstGeom>
          <a:ln w="190500" cap="sq">
            <a:solidFill>
              <a:srgbClr val="737256"/>
            </a:solidFill>
            <a:prstDash val="solid"/>
            <a:miter lim="800000"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286808" cy="6058718"/>
          </a:xfrm>
          <a:prstGeom prst="rect">
            <a:avLst/>
          </a:prstGeom>
          <a:ln w="190500" cap="sq">
            <a:solidFill>
              <a:srgbClr val="6D6A5B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28604"/>
            <a:ext cx="8747630" cy="61436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S73002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1038" y="1787525"/>
            <a:ext cx="4908550" cy="3271838"/>
          </a:xfrm>
          <a:prstGeom prst="rect">
            <a:avLst/>
          </a:prstGeom>
          <a:noFill/>
          <a:ln w="76200" cmpd="tri" algn="ctr">
            <a:solidFill>
              <a:srgbClr val="737256"/>
            </a:solidFill>
            <a:miter lim="800000"/>
            <a:headEnd/>
            <a:tailEnd/>
          </a:ln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313" y="1143000"/>
            <a:ext cx="5900737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7893" name="Object 5">
            <a:hlinkClick r:id="rId5" action="ppaction://hlinksldjump" highlightClick="1"/>
          </p:cNvPr>
          <p:cNvGraphicFramePr>
            <a:graphicFrameLocks noChangeAspect="1"/>
          </p:cNvGraphicFramePr>
          <p:nvPr/>
        </p:nvGraphicFramePr>
        <p:xfrm>
          <a:off x="357188" y="500063"/>
          <a:ext cx="8143875" cy="5715000"/>
        </p:xfrm>
        <a:graphic>
          <a:graphicData uri="http://schemas.openxmlformats.org/presentationml/2006/ole">
            <p:oleObj spid="_x0000_s2050" name="Точечный рисунок" r:id="rId6" imgW="3801006" imgH="3723810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4071934" y="500042"/>
            <a:ext cx="4357687" cy="4000500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ru-RU" altLang="zh-CN" b="1" dirty="0" smtClean="0">
                <a:cs typeface="微软雅黑"/>
              </a:rPr>
              <a:t>              </a:t>
            </a:r>
          </a:p>
          <a:p>
            <a:pPr marL="0" indent="0" algn="ctr" eaLnBrk="1" hangingPunct="1">
              <a:buFontTx/>
              <a:buNone/>
              <a:defRPr/>
            </a:pPr>
            <a:endParaRPr lang="ru-RU" altLang="zh-CN" b="1" dirty="0" smtClean="0">
              <a:cs typeface="微软雅黑"/>
            </a:endParaRPr>
          </a:p>
          <a:p>
            <a:pPr algn="ctr">
              <a:buFont typeface="Wingdings 2" pitchFamily="18" charset="2"/>
              <a:buNone/>
              <a:defRPr/>
            </a:pPr>
            <a:r>
              <a:rPr lang="ru-RU" sz="2400" dirty="0" smtClean="0"/>
              <a:t>   </a:t>
            </a:r>
            <a:r>
              <a:rPr lang="ru-RU" b="1" dirty="0" smtClean="0">
                <a:latin typeface="Calibri" pitchFamily="34" charset="0"/>
                <a:cs typeface="Arial" pitchFamily="34" charset="0"/>
              </a:rPr>
              <a:t>Плох тот путешественник, который, выйдя в открытое море, считает, что земли нет нигде. </a:t>
            </a:r>
          </a:p>
          <a:p>
            <a:pPr algn="r">
              <a:buFont typeface="Wingdings 2" pitchFamily="18" charset="2"/>
              <a:buNone/>
              <a:defRPr/>
            </a:pPr>
            <a:endParaRPr lang="ru-RU" sz="2400" dirty="0" smtClean="0"/>
          </a:p>
          <a:p>
            <a:pPr algn="r">
              <a:buFont typeface="Wingdings 2" pitchFamily="18" charset="2"/>
              <a:buNone/>
              <a:defRPr/>
            </a:pPr>
            <a:r>
              <a:rPr lang="ru-RU" sz="2400" b="1" dirty="0" smtClean="0"/>
              <a:t>Ф. Бэкон</a:t>
            </a:r>
            <a:endParaRPr lang="ru-RU" sz="2400" b="1" dirty="0"/>
          </a:p>
        </p:txBody>
      </p:sp>
      <p:pic>
        <p:nvPicPr>
          <p:cNvPr id="9219" name="Picture 33" descr="Булах 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3435">
            <a:off x="1208088" y="1627188"/>
            <a:ext cx="2827337" cy="3767137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</p:pic>
      <p:sp>
        <p:nvSpPr>
          <p:cNvPr id="5" name="5-конечная звезда 4"/>
          <p:cNvSpPr/>
          <p:nvPr/>
        </p:nvSpPr>
        <p:spPr>
          <a:xfrm>
            <a:off x="4572000" y="1071563"/>
            <a:ext cx="142875" cy="14287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5857875" y="1071563"/>
            <a:ext cx="142875" cy="14287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 flipH="1" flipV="1">
            <a:off x="5072063" y="857250"/>
            <a:ext cx="285750" cy="29527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1970284" flipV="1">
            <a:off x="6169025" y="1303338"/>
            <a:ext cx="171450" cy="14287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 rot="1970284" flipV="1">
            <a:off x="7454900" y="1303338"/>
            <a:ext cx="171450" cy="14287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rot="1970284" flipH="1">
            <a:off x="6696075" y="1190625"/>
            <a:ext cx="252413" cy="261938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flipH="1" flipV="1">
            <a:off x="500063" y="4924425"/>
            <a:ext cx="136525" cy="138113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 flipH="1" flipV="1">
            <a:off x="1785938" y="4924425"/>
            <a:ext cx="136525" cy="138113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>
            <a:off x="1000125" y="4857750"/>
            <a:ext cx="136525" cy="13652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 flipH="1" flipV="1">
            <a:off x="1857375" y="5353050"/>
            <a:ext cx="136525" cy="138113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8001000" y="3643313"/>
            <a:ext cx="71438" cy="6667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>
            <a:off x="2357438" y="5286375"/>
            <a:ext cx="136525" cy="13652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5-конечная звезда 16"/>
          <p:cNvSpPr/>
          <p:nvPr/>
        </p:nvSpPr>
        <p:spPr>
          <a:xfrm>
            <a:off x="6858000" y="5286375"/>
            <a:ext cx="71438" cy="6667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5-конечная звезда 17"/>
          <p:cNvSpPr/>
          <p:nvPr/>
        </p:nvSpPr>
        <p:spPr>
          <a:xfrm flipH="1" flipV="1">
            <a:off x="1643063" y="6143625"/>
            <a:ext cx="136525" cy="138113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5-конечная звезда 18"/>
          <p:cNvSpPr/>
          <p:nvPr/>
        </p:nvSpPr>
        <p:spPr>
          <a:xfrm>
            <a:off x="714375" y="5929313"/>
            <a:ext cx="136525" cy="13652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5-конечная звезда 19"/>
          <p:cNvSpPr/>
          <p:nvPr/>
        </p:nvSpPr>
        <p:spPr>
          <a:xfrm flipH="1" flipV="1">
            <a:off x="928688" y="5715000"/>
            <a:ext cx="214312" cy="214313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5-конечная звезда 20"/>
          <p:cNvSpPr/>
          <p:nvPr/>
        </p:nvSpPr>
        <p:spPr>
          <a:xfrm flipH="1" flipV="1">
            <a:off x="2214563" y="5715000"/>
            <a:ext cx="214312" cy="214313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5-конечная звезда 21"/>
          <p:cNvSpPr/>
          <p:nvPr/>
        </p:nvSpPr>
        <p:spPr>
          <a:xfrm>
            <a:off x="1428750" y="5653088"/>
            <a:ext cx="214313" cy="228600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5-конечная звезда 22"/>
          <p:cNvSpPr/>
          <p:nvPr/>
        </p:nvSpPr>
        <p:spPr>
          <a:xfrm flipH="1" flipV="1">
            <a:off x="2714625" y="6072188"/>
            <a:ext cx="214313" cy="214312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5-конечная звезда 23"/>
          <p:cNvSpPr/>
          <p:nvPr/>
        </p:nvSpPr>
        <p:spPr>
          <a:xfrm>
            <a:off x="7786688" y="4786313"/>
            <a:ext cx="142875" cy="14287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5-конечная звезда 24"/>
          <p:cNvSpPr/>
          <p:nvPr/>
        </p:nvSpPr>
        <p:spPr>
          <a:xfrm flipH="1" flipV="1">
            <a:off x="7286625" y="4643438"/>
            <a:ext cx="142875" cy="152400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5-конечная звезда 25"/>
          <p:cNvSpPr/>
          <p:nvPr/>
        </p:nvSpPr>
        <p:spPr>
          <a:xfrm>
            <a:off x="7215188" y="6000750"/>
            <a:ext cx="142875" cy="14287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5-конечная звезда 26"/>
          <p:cNvSpPr/>
          <p:nvPr/>
        </p:nvSpPr>
        <p:spPr>
          <a:xfrm>
            <a:off x="6143625" y="5429250"/>
            <a:ext cx="142875" cy="14287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5-конечная звезда 27"/>
          <p:cNvSpPr/>
          <p:nvPr/>
        </p:nvSpPr>
        <p:spPr>
          <a:xfrm flipH="1" flipV="1">
            <a:off x="5357813" y="5357813"/>
            <a:ext cx="428625" cy="42862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5-конечная звезда 28"/>
          <p:cNvSpPr/>
          <p:nvPr/>
        </p:nvSpPr>
        <p:spPr>
          <a:xfrm flipH="1" flipV="1">
            <a:off x="928688" y="785813"/>
            <a:ext cx="285750" cy="214312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5-конечная звезда 29"/>
          <p:cNvSpPr/>
          <p:nvPr/>
        </p:nvSpPr>
        <p:spPr>
          <a:xfrm flipH="1" flipV="1">
            <a:off x="2214563" y="785813"/>
            <a:ext cx="285750" cy="214312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5-конечная звезда 30"/>
          <p:cNvSpPr/>
          <p:nvPr/>
        </p:nvSpPr>
        <p:spPr>
          <a:xfrm>
            <a:off x="1428750" y="700088"/>
            <a:ext cx="285750" cy="228600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5-конечная звезда 31"/>
          <p:cNvSpPr/>
          <p:nvPr/>
        </p:nvSpPr>
        <p:spPr>
          <a:xfrm flipH="1" flipV="1">
            <a:off x="2286000" y="1214438"/>
            <a:ext cx="285750" cy="214312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5-конечная звезда 32"/>
          <p:cNvSpPr/>
          <p:nvPr/>
        </p:nvSpPr>
        <p:spPr>
          <a:xfrm flipH="1" flipV="1">
            <a:off x="3571875" y="1214438"/>
            <a:ext cx="285750" cy="214312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5-конечная звезда 33"/>
          <p:cNvSpPr/>
          <p:nvPr/>
        </p:nvSpPr>
        <p:spPr>
          <a:xfrm>
            <a:off x="2786063" y="1128713"/>
            <a:ext cx="285750" cy="228600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5-конечная звезда 35"/>
          <p:cNvSpPr/>
          <p:nvPr/>
        </p:nvSpPr>
        <p:spPr>
          <a:xfrm flipH="1" flipV="1">
            <a:off x="4357688" y="2143125"/>
            <a:ext cx="285750" cy="214313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5-конечная звезда 37"/>
          <p:cNvSpPr/>
          <p:nvPr/>
        </p:nvSpPr>
        <p:spPr>
          <a:xfrm>
            <a:off x="4786313" y="3643313"/>
            <a:ext cx="71437" cy="6667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5-конечная звезда 38"/>
          <p:cNvSpPr/>
          <p:nvPr/>
        </p:nvSpPr>
        <p:spPr>
          <a:xfrm>
            <a:off x="6072188" y="3643313"/>
            <a:ext cx="71437" cy="6667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5-конечная звезда 39"/>
          <p:cNvSpPr/>
          <p:nvPr/>
        </p:nvSpPr>
        <p:spPr>
          <a:xfrm flipH="1" flipV="1">
            <a:off x="5286375" y="3571875"/>
            <a:ext cx="71438" cy="71438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5-конечная звезда 40"/>
          <p:cNvSpPr/>
          <p:nvPr/>
        </p:nvSpPr>
        <p:spPr>
          <a:xfrm>
            <a:off x="6143625" y="4071938"/>
            <a:ext cx="71438" cy="6667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2" name="5-конечная звезда 41"/>
          <p:cNvSpPr/>
          <p:nvPr/>
        </p:nvSpPr>
        <p:spPr>
          <a:xfrm flipH="1" flipV="1">
            <a:off x="6786563" y="3786188"/>
            <a:ext cx="71437" cy="71437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5-конечная звезда 42"/>
          <p:cNvSpPr/>
          <p:nvPr/>
        </p:nvSpPr>
        <p:spPr>
          <a:xfrm>
            <a:off x="5786438" y="4714875"/>
            <a:ext cx="71437" cy="6667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5-конечная звезда 43"/>
          <p:cNvSpPr/>
          <p:nvPr/>
        </p:nvSpPr>
        <p:spPr>
          <a:xfrm flipH="1" flipV="1">
            <a:off x="7358063" y="5214938"/>
            <a:ext cx="71437" cy="71437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5-конечная звезда 44"/>
          <p:cNvSpPr/>
          <p:nvPr/>
        </p:nvSpPr>
        <p:spPr>
          <a:xfrm>
            <a:off x="4929188" y="4071938"/>
            <a:ext cx="142875" cy="14287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6" name="5-конечная звезда 45"/>
          <p:cNvSpPr/>
          <p:nvPr/>
        </p:nvSpPr>
        <p:spPr>
          <a:xfrm>
            <a:off x="6429375" y="4357688"/>
            <a:ext cx="142875" cy="14287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" name="5-конечная звезда 46"/>
          <p:cNvSpPr/>
          <p:nvPr/>
        </p:nvSpPr>
        <p:spPr>
          <a:xfrm flipH="1" flipV="1">
            <a:off x="5643563" y="4286250"/>
            <a:ext cx="142875" cy="152400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8" name="5-конечная звезда 47"/>
          <p:cNvSpPr/>
          <p:nvPr/>
        </p:nvSpPr>
        <p:spPr>
          <a:xfrm>
            <a:off x="6500813" y="4786313"/>
            <a:ext cx="142875" cy="14287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9" name="5-конечная звезда 48"/>
          <p:cNvSpPr/>
          <p:nvPr/>
        </p:nvSpPr>
        <p:spPr>
          <a:xfrm>
            <a:off x="4500563" y="4714875"/>
            <a:ext cx="71437" cy="6667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0" name="5-конечная звезда 49"/>
          <p:cNvSpPr/>
          <p:nvPr/>
        </p:nvSpPr>
        <p:spPr>
          <a:xfrm>
            <a:off x="4786313" y="5072063"/>
            <a:ext cx="428625" cy="401637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" name="5-конечная звезда 50"/>
          <p:cNvSpPr/>
          <p:nvPr/>
        </p:nvSpPr>
        <p:spPr>
          <a:xfrm flipH="1" flipV="1">
            <a:off x="5357813" y="4857750"/>
            <a:ext cx="71437" cy="71438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2" name="5-конечная звезда 51"/>
          <p:cNvSpPr/>
          <p:nvPr/>
        </p:nvSpPr>
        <p:spPr>
          <a:xfrm flipH="1" flipV="1">
            <a:off x="7143750" y="500063"/>
            <a:ext cx="136525" cy="138112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3" name="5-конечная звезда 52"/>
          <p:cNvSpPr/>
          <p:nvPr/>
        </p:nvSpPr>
        <p:spPr>
          <a:xfrm flipH="1" flipV="1">
            <a:off x="7215188" y="928688"/>
            <a:ext cx="136525" cy="138112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4" name="5-конечная звезда 53"/>
          <p:cNvSpPr/>
          <p:nvPr/>
        </p:nvSpPr>
        <p:spPr>
          <a:xfrm>
            <a:off x="7715250" y="714375"/>
            <a:ext cx="428625" cy="284163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5" name="5-конечная звезда 54"/>
          <p:cNvSpPr/>
          <p:nvPr/>
        </p:nvSpPr>
        <p:spPr>
          <a:xfrm flipV="1">
            <a:off x="3786188" y="5857875"/>
            <a:ext cx="282575" cy="280988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6" name="5-конечная звезда 55"/>
          <p:cNvSpPr/>
          <p:nvPr/>
        </p:nvSpPr>
        <p:spPr>
          <a:xfrm flipV="1">
            <a:off x="8072438" y="5567363"/>
            <a:ext cx="139700" cy="138112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7" name="5-конечная звезда 56"/>
          <p:cNvSpPr/>
          <p:nvPr/>
        </p:nvSpPr>
        <p:spPr>
          <a:xfrm flipH="1">
            <a:off x="8572500" y="5500688"/>
            <a:ext cx="139700" cy="13652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8" name="5-конечная звезда 57"/>
          <p:cNvSpPr/>
          <p:nvPr/>
        </p:nvSpPr>
        <p:spPr>
          <a:xfrm flipV="1">
            <a:off x="4000500" y="6424613"/>
            <a:ext cx="139700" cy="138112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9" name="5-конечная звезда 58"/>
          <p:cNvSpPr/>
          <p:nvPr/>
        </p:nvSpPr>
        <p:spPr>
          <a:xfrm flipH="1">
            <a:off x="4500563" y="6357938"/>
            <a:ext cx="139700" cy="13652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276" name="Picture 60" descr="http://i024.radikal.ru/1002/f2/54070ab70d8bt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1081903">
            <a:off x="702784" y="1500492"/>
            <a:ext cx="3673657" cy="4238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6454624">
            <a:off x="-34131" y="2658269"/>
            <a:ext cx="3508375" cy="249713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71500" y="500063"/>
            <a:ext cx="8072438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Копии дипломов различных конкурсов</a:t>
            </a:r>
          </a:p>
        </p:txBody>
      </p:sp>
      <p:sp>
        <p:nvSpPr>
          <p:cNvPr id="3" name="5-конечная звезда 2"/>
          <p:cNvSpPr/>
          <p:nvPr/>
        </p:nvSpPr>
        <p:spPr>
          <a:xfrm flipH="1" flipV="1">
            <a:off x="500063" y="4973638"/>
            <a:ext cx="90487" cy="92075"/>
          </a:xfrm>
          <a:prstGeom prst="star5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 flipH="1" flipV="1">
            <a:off x="2214563" y="6083300"/>
            <a:ext cx="142875" cy="142875"/>
          </a:xfrm>
          <a:prstGeom prst="star5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bg2">
                    <a:lumMod val="25000"/>
                  </a:schemeClr>
                </a:solidFill>
              </a:ln>
            </a:endParaRPr>
          </a:p>
        </p:txBody>
      </p:sp>
      <p:sp>
        <p:nvSpPr>
          <p:cNvPr id="7" name="5-конечная звезда 6"/>
          <p:cNvSpPr/>
          <p:nvPr/>
        </p:nvSpPr>
        <p:spPr>
          <a:xfrm>
            <a:off x="7786688" y="4633913"/>
            <a:ext cx="214312" cy="295275"/>
          </a:xfrm>
          <a:prstGeom prst="star5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flipH="1">
            <a:off x="5000625" y="6480175"/>
            <a:ext cx="214313" cy="163513"/>
          </a:xfrm>
          <a:prstGeom prst="star5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flipV="1">
            <a:off x="5643563" y="4786313"/>
            <a:ext cx="214312" cy="163512"/>
          </a:xfrm>
          <a:prstGeom prst="star5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 flipH="1">
            <a:off x="5286375" y="5408613"/>
            <a:ext cx="214313" cy="163512"/>
          </a:xfrm>
          <a:prstGeom prst="star5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 flipH="1">
            <a:off x="5357813" y="5837238"/>
            <a:ext cx="214312" cy="163512"/>
          </a:xfrm>
          <a:prstGeom prst="star5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 rot="708780">
            <a:off x="7046913" y="4875213"/>
            <a:ext cx="193675" cy="225425"/>
          </a:xfrm>
          <a:prstGeom prst="star5">
            <a:avLst>
              <a:gd name="adj" fmla="val 15628"/>
              <a:gd name="hf" fmla="val 105146"/>
              <a:gd name="vf" fmla="val 110557"/>
            </a:avLst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bg2">
                    <a:lumMod val="25000"/>
                  </a:schemeClr>
                </a:solidFill>
              </a:ln>
            </a:endParaRPr>
          </a:p>
        </p:txBody>
      </p:sp>
      <p:sp>
        <p:nvSpPr>
          <p:cNvPr id="16" name="5-конечная звезда 15"/>
          <p:cNvSpPr/>
          <p:nvPr/>
        </p:nvSpPr>
        <p:spPr>
          <a:xfrm>
            <a:off x="571500" y="6148388"/>
            <a:ext cx="285750" cy="268287"/>
          </a:xfrm>
          <a:prstGeom prst="star5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5-конечная звезда 16"/>
          <p:cNvSpPr/>
          <p:nvPr/>
        </p:nvSpPr>
        <p:spPr>
          <a:xfrm flipH="1" flipV="1">
            <a:off x="1143000" y="5984875"/>
            <a:ext cx="60325" cy="61913"/>
          </a:xfrm>
          <a:prstGeom prst="star5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5-конечная звезда 17"/>
          <p:cNvSpPr/>
          <p:nvPr/>
        </p:nvSpPr>
        <p:spPr>
          <a:xfrm flipV="1">
            <a:off x="3286125" y="5857875"/>
            <a:ext cx="188913" cy="187325"/>
          </a:xfrm>
          <a:prstGeom prst="star5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bg2">
                    <a:lumMod val="25000"/>
                  </a:schemeClr>
                </a:solidFill>
              </a:ln>
            </a:endParaRPr>
          </a:p>
        </p:txBody>
      </p:sp>
      <p:sp>
        <p:nvSpPr>
          <p:cNvPr id="21" name="5-конечная звезда 20"/>
          <p:cNvSpPr/>
          <p:nvPr/>
        </p:nvSpPr>
        <p:spPr>
          <a:xfrm flipV="1">
            <a:off x="3500438" y="6448425"/>
            <a:ext cx="93662" cy="92075"/>
          </a:xfrm>
          <a:prstGeom prst="star5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bg2">
                    <a:lumMod val="25000"/>
                  </a:schemeClr>
                </a:solidFill>
              </a:ln>
            </a:endParaRPr>
          </a:p>
        </p:txBody>
      </p:sp>
      <p:sp>
        <p:nvSpPr>
          <p:cNvPr id="22" name="5-конечная звезда 21"/>
          <p:cNvSpPr/>
          <p:nvPr/>
        </p:nvSpPr>
        <p:spPr>
          <a:xfrm flipH="1">
            <a:off x="4000500" y="6381750"/>
            <a:ext cx="93663" cy="92075"/>
          </a:xfrm>
          <a:prstGeom prst="star5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bg2">
                    <a:lumMod val="25000"/>
                  </a:schemeClr>
                </a:solidFill>
              </a:ln>
            </a:endParaRP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6033562">
            <a:off x="1323975" y="2508250"/>
            <a:ext cx="3860800" cy="27051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50" y="1857375"/>
            <a:ext cx="2949575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4518350">
            <a:off x="5085557" y="2642394"/>
            <a:ext cx="4141787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5-конечная звезда 3"/>
          <p:cNvSpPr/>
          <p:nvPr/>
        </p:nvSpPr>
        <p:spPr>
          <a:xfrm flipH="1">
            <a:off x="5715000" y="6286500"/>
            <a:ext cx="214313" cy="163513"/>
          </a:xfrm>
          <a:prstGeom prst="star5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flipV="1">
            <a:off x="6143625" y="5703888"/>
            <a:ext cx="214313" cy="163512"/>
          </a:xfrm>
          <a:prstGeom prst="star5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7215188" y="5848350"/>
            <a:ext cx="214312" cy="295275"/>
          </a:xfrm>
          <a:prstGeom prst="star5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 flipV="1">
            <a:off x="6215063" y="6215063"/>
            <a:ext cx="214312" cy="163512"/>
          </a:xfrm>
          <a:prstGeom prst="star5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5-конечная звезда 18"/>
          <p:cNvSpPr/>
          <p:nvPr/>
        </p:nvSpPr>
        <p:spPr>
          <a:xfrm flipV="1">
            <a:off x="8072438" y="5422900"/>
            <a:ext cx="214312" cy="285750"/>
          </a:xfrm>
          <a:prstGeom prst="star5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5-конечная звезда 19"/>
          <p:cNvSpPr/>
          <p:nvPr/>
        </p:nvSpPr>
        <p:spPr>
          <a:xfrm flipH="1">
            <a:off x="8572500" y="5359400"/>
            <a:ext cx="214313" cy="280988"/>
          </a:xfrm>
          <a:prstGeom prst="star5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 flipH="1" flipV="1">
            <a:off x="1714500" y="5726113"/>
            <a:ext cx="142875" cy="142875"/>
          </a:xfrm>
          <a:prstGeom prst="star5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bg2">
                    <a:lumMod val="25000"/>
                  </a:schemeClr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Documents and Settings\Преподаватель\Рабочий стол\Ярмарка\фото наград\IMG_1162.jpg"/>
          <p:cNvPicPr>
            <a:picLocks noChangeAspect="1" noChangeArrowheads="1"/>
          </p:cNvPicPr>
          <p:nvPr/>
        </p:nvPicPr>
        <p:blipFill>
          <a:blip r:embed="rId2"/>
          <a:srcRect l="7937" r="18650"/>
          <a:stretch>
            <a:fillRect/>
          </a:stretch>
        </p:blipFill>
        <p:spPr bwMode="auto">
          <a:xfrm>
            <a:off x="214313" y="214313"/>
            <a:ext cx="2643187" cy="5400675"/>
          </a:xfrm>
          <a:prstGeom prst="rect">
            <a:avLst/>
          </a:prstGeom>
          <a:noFill/>
          <a:ln w="76200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36867" name="Picture 3" descr="C:\Documents and Settings\Преподаватель\Рабочий стол\Ярмарка\фото наград\IMG_1153.jpg"/>
          <p:cNvPicPr>
            <a:picLocks noChangeAspect="1" noChangeArrowheads="1"/>
          </p:cNvPicPr>
          <p:nvPr/>
        </p:nvPicPr>
        <p:blipFill>
          <a:blip r:embed="rId3"/>
          <a:srcRect l="11905" r="16666"/>
          <a:stretch>
            <a:fillRect/>
          </a:stretch>
        </p:blipFill>
        <p:spPr bwMode="auto">
          <a:xfrm>
            <a:off x="2428875" y="357188"/>
            <a:ext cx="2571750" cy="5400675"/>
          </a:xfrm>
          <a:prstGeom prst="rect">
            <a:avLst/>
          </a:prstGeom>
          <a:noFill/>
          <a:ln w="76200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36868" name="Picture 4" descr="C:\Documents and Settings\Преподаватель\Рабочий стол\Ярмарка\фото наград\IMG_1151.jpg"/>
          <p:cNvPicPr>
            <a:picLocks noChangeAspect="1" noChangeArrowheads="1"/>
          </p:cNvPicPr>
          <p:nvPr/>
        </p:nvPicPr>
        <p:blipFill>
          <a:blip r:embed="rId4"/>
          <a:srcRect l="17857" t="3969" r="18650" b="793"/>
          <a:stretch>
            <a:fillRect/>
          </a:stretch>
        </p:blipFill>
        <p:spPr bwMode="auto">
          <a:xfrm>
            <a:off x="4429125" y="571500"/>
            <a:ext cx="2357438" cy="5303838"/>
          </a:xfrm>
          <a:prstGeom prst="rect">
            <a:avLst/>
          </a:prstGeom>
          <a:noFill/>
          <a:ln w="76200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36869" name="Picture 5" descr="C:\Documents and Settings\Преподаватель\Рабочий стол\Ярмарка\фото наград\IMG_1161.jpg"/>
          <p:cNvPicPr>
            <a:picLocks noChangeAspect="1" noChangeArrowheads="1"/>
          </p:cNvPicPr>
          <p:nvPr/>
        </p:nvPicPr>
        <p:blipFill>
          <a:blip r:embed="rId5"/>
          <a:srcRect l="9921" t="4762" r="8730"/>
          <a:stretch>
            <a:fillRect/>
          </a:stretch>
        </p:blipFill>
        <p:spPr bwMode="auto">
          <a:xfrm>
            <a:off x="6215063" y="785813"/>
            <a:ext cx="2643187" cy="5357812"/>
          </a:xfrm>
          <a:prstGeom prst="rect">
            <a:avLst/>
          </a:prstGeom>
          <a:noFill/>
          <a:ln w="76200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36870" name="Picture 6" descr="C:\Documents and Settings\Преподаватель\Рабочий стол\Ярмарка\фото наград\IMG_1164.jpg"/>
          <p:cNvPicPr>
            <a:picLocks noChangeAspect="1" noChangeArrowheads="1"/>
          </p:cNvPicPr>
          <p:nvPr/>
        </p:nvPicPr>
        <p:blipFill>
          <a:blip r:embed="rId6"/>
          <a:srcRect r="4999" b="1666"/>
          <a:stretch>
            <a:fillRect/>
          </a:stretch>
        </p:blipFill>
        <p:spPr bwMode="auto">
          <a:xfrm>
            <a:off x="642938" y="2428875"/>
            <a:ext cx="2500312" cy="4214813"/>
          </a:xfrm>
          <a:prstGeom prst="rect">
            <a:avLst/>
          </a:prstGeom>
          <a:noFill/>
          <a:ln w="76200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7" name="Picture 7" descr="http://thepencilman.files.wordpress.com/2008/06/stage.jpg?w=300&amp;h=243"/>
          <p:cNvPicPr>
            <a:picLocks noChangeAspect="1" noChangeArrowheads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b="6061"/>
          <a:stretch>
            <a:fillRect/>
          </a:stretch>
        </p:blipFill>
        <p:spPr bwMode="auto">
          <a:xfrm>
            <a:off x="-56312" y="0"/>
            <a:ext cx="920031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7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\Рабочий стол\МОЙ ТАЛАНТ\Талант в Невинке МАТЮХИНА\школ.jpg"/>
          <p:cNvPicPr>
            <a:picLocks noChangeAspect="1" noChangeArrowheads="1"/>
          </p:cNvPicPr>
          <p:nvPr/>
        </p:nvPicPr>
        <p:blipFill>
          <a:blip r:embed="rId2"/>
          <a:srcRect r="3548" b="6125"/>
          <a:stretch>
            <a:fillRect/>
          </a:stretch>
        </p:blipFill>
        <p:spPr bwMode="auto">
          <a:xfrm>
            <a:off x="285720" y="378177"/>
            <a:ext cx="8572560" cy="6051219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 descr="http://thepencilman.files.wordpress.com/2008/06/stage.jpg?w=300&amp;h=243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b="6061"/>
          <a:stretch>
            <a:fillRect/>
          </a:stretch>
        </p:blipFill>
        <p:spPr bwMode="auto">
          <a:xfrm>
            <a:off x="-56312" y="0"/>
            <a:ext cx="920031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571500" y="1071563"/>
            <a:ext cx="8015288" cy="1785937"/>
          </a:xfrm>
        </p:spPr>
        <p:txBody>
          <a:bodyPr/>
          <a:lstStyle/>
          <a:p>
            <a:pPr>
              <a:defRPr/>
            </a:pPr>
            <a:r>
              <a:rPr lang="ru-RU" sz="5400" dirty="0" smtClean="0">
                <a:solidFill>
                  <a:schemeClr val="accent3">
                    <a:lumMod val="50000"/>
                  </a:schemeClr>
                </a:solidFill>
              </a:rPr>
              <a:t>«Быть и казаться»</a:t>
            </a:r>
          </a:p>
        </p:txBody>
      </p:sp>
      <p:pic>
        <p:nvPicPr>
          <p:cNvPr id="11267" name="Picture 2" descr="C:\Documents and Settings\user\Рабочий стол\МОЙ ТАЛАНТ\Талант в Невинке МАТЮХИНА\маски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3143250"/>
            <a:ext cx="2801938" cy="277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5-конечная звезда 3"/>
          <p:cNvSpPr/>
          <p:nvPr/>
        </p:nvSpPr>
        <p:spPr>
          <a:xfrm flipH="1" flipV="1">
            <a:off x="928688" y="585788"/>
            <a:ext cx="285750" cy="214312"/>
          </a:xfrm>
          <a:prstGeom prst="star5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3857625" y="785813"/>
            <a:ext cx="285750" cy="228600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2571750" y="5643563"/>
            <a:ext cx="71438" cy="6667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3500438" y="5143500"/>
            <a:ext cx="142875" cy="14287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flipH="1" flipV="1">
            <a:off x="3000375" y="5000625"/>
            <a:ext cx="142875" cy="152400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2928938" y="6357938"/>
            <a:ext cx="142875" cy="14287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1857375" y="5786438"/>
            <a:ext cx="142875" cy="14287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flipH="1" flipV="1">
            <a:off x="1071563" y="5715000"/>
            <a:ext cx="428625" cy="42862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1500188" y="5072063"/>
            <a:ext cx="71437" cy="6667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 flipH="1" flipV="1">
            <a:off x="3071813" y="5572125"/>
            <a:ext cx="71437" cy="71438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2214563" y="5143500"/>
            <a:ext cx="142875" cy="14287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500063" y="5429250"/>
            <a:ext cx="428625" cy="401638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 flipH="1" flipV="1">
            <a:off x="1071563" y="5214938"/>
            <a:ext cx="71437" cy="71437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5-конечная звезда 16"/>
          <p:cNvSpPr/>
          <p:nvPr/>
        </p:nvSpPr>
        <p:spPr>
          <a:xfrm flipV="1">
            <a:off x="3786188" y="5924550"/>
            <a:ext cx="139700" cy="138113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5-конечная звезда 17"/>
          <p:cNvSpPr/>
          <p:nvPr/>
        </p:nvSpPr>
        <p:spPr>
          <a:xfrm flipH="1">
            <a:off x="4286250" y="5857875"/>
            <a:ext cx="139700" cy="13652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5-конечная звезда 18"/>
          <p:cNvSpPr/>
          <p:nvPr/>
        </p:nvSpPr>
        <p:spPr>
          <a:xfrm>
            <a:off x="6858000" y="1357313"/>
            <a:ext cx="71438" cy="66675"/>
          </a:xfrm>
          <a:prstGeom prst="star5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5-конечная звезда 19"/>
          <p:cNvSpPr/>
          <p:nvPr/>
        </p:nvSpPr>
        <p:spPr>
          <a:xfrm>
            <a:off x="7786688" y="857250"/>
            <a:ext cx="142875" cy="142875"/>
          </a:xfrm>
          <a:prstGeom prst="star5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5-конечная звезда 20"/>
          <p:cNvSpPr/>
          <p:nvPr/>
        </p:nvSpPr>
        <p:spPr>
          <a:xfrm flipH="1" flipV="1">
            <a:off x="7286625" y="714375"/>
            <a:ext cx="142875" cy="152400"/>
          </a:xfrm>
          <a:prstGeom prst="star5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5-конечная звезда 21"/>
          <p:cNvSpPr/>
          <p:nvPr/>
        </p:nvSpPr>
        <p:spPr>
          <a:xfrm>
            <a:off x="7215188" y="2071688"/>
            <a:ext cx="142875" cy="142875"/>
          </a:xfrm>
          <a:prstGeom prst="star5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5-конечная звезда 22"/>
          <p:cNvSpPr/>
          <p:nvPr/>
        </p:nvSpPr>
        <p:spPr>
          <a:xfrm>
            <a:off x="6143625" y="1500188"/>
            <a:ext cx="142875" cy="14287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5-конечная звезда 23"/>
          <p:cNvSpPr/>
          <p:nvPr/>
        </p:nvSpPr>
        <p:spPr>
          <a:xfrm flipH="1" flipV="1">
            <a:off x="5357813" y="1428750"/>
            <a:ext cx="428625" cy="42862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5-конечная звезда 24"/>
          <p:cNvSpPr/>
          <p:nvPr/>
        </p:nvSpPr>
        <p:spPr>
          <a:xfrm>
            <a:off x="5786438" y="785813"/>
            <a:ext cx="71437" cy="6667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5-конечная звезда 25"/>
          <p:cNvSpPr/>
          <p:nvPr/>
        </p:nvSpPr>
        <p:spPr>
          <a:xfrm flipH="1" flipV="1">
            <a:off x="7358063" y="1285875"/>
            <a:ext cx="71437" cy="71438"/>
          </a:xfrm>
          <a:prstGeom prst="star5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5-конечная звезда 26"/>
          <p:cNvSpPr/>
          <p:nvPr/>
        </p:nvSpPr>
        <p:spPr>
          <a:xfrm>
            <a:off x="6500813" y="857250"/>
            <a:ext cx="142875" cy="142875"/>
          </a:xfrm>
          <a:prstGeom prst="star5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5-конечная звезда 27"/>
          <p:cNvSpPr/>
          <p:nvPr/>
        </p:nvSpPr>
        <p:spPr>
          <a:xfrm>
            <a:off x="4786313" y="1143000"/>
            <a:ext cx="428625" cy="401638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5-конечная звезда 28"/>
          <p:cNvSpPr/>
          <p:nvPr/>
        </p:nvSpPr>
        <p:spPr>
          <a:xfrm flipH="1" flipV="1">
            <a:off x="5357813" y="928688"/>
            <a:ext cx="71437" cy="71437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5-конечная звезда 29"/>
          <p:cNvSpPr/>
          <p:nvPr/>
        </p:nvSpPr>
        <p:spPr>
          <a:xfrm flipV="1">
            <a:off x="8072438" y="1638300"/>
            <a:ext cx="139700" cy="138113"/>
          </a:xfrm>
          <a:prstGeom prst="star5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5-конечная звезда 30"/>
          <p:cNvSpPr/>
          <p:nvPr/>
        </p:nvSpPr>
        <p:spPr>
          <a:xfrm flipH="1">
            <a:off x="8572500" y="1571625"/>
            <a:ext cx="139700" cy="136525"/>
          </a:xfrm>
          <a:prstGeom prst="star5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5-конечная звезда 31"/>
          <p:cNvSpPr/>
          <p:nvPr/>
        </p:nvSpPr>
        <p:spPr>
          <a:xfrm>
            <a:off x="2643188" y="1357313"/>
            <a:ext cx="71437" cy="66675"/>
          </a:xfrm>
          <a:prstGeom prst="star5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5-конечная звезда 33"/>
          <p:cNvSpPr/>
          <p:nvPr/>
        </p:nvSpPr>
        <p:spPr>
          <a:xfrm flipH="1" flipV="1">
            <a:off x="3071813" y="714375"/>
            <a:ext cx="142875" cy="152400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5-конечная звезда 34"/>
          <p:cNvSpPr/>
          <p:nvPr/>
        </p:nvSpPr>
        <p:spPr>
          <a:xfrm>
            <a:off x="4429125" y="642938"/>
            <a:ext cx="142875" cy="14287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5-конечная звезда 35"/>
          <p:cNvSpPr/>
          <p:nvPr/>
        </p:nvSpPr>
        <p:spPr>
          <a:xfrm>
            <a:off x="1928813" y="1500188"/>
            <a:ext cx="142875" cy="142875"/>
          </a:xfrm>
          <a:prstGeom prst="star5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" name="5-конечная звезда 36"/>
          <p:cNvSpPr/>
          <p:nvPr/>
        </p:nvSpPr>
        <p:spPr>
          <a:xfrm flipH="1" flipV="1">
            <a:off x="857250" y="2857500"/>
            <a:ext cx="428625" cy="42862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5-конечная звезда 37"/>
          <p:cNvSpPr/>
          <p:nvPr/>
        </p:nvSpPr>
        <p:spPr>
          <a:xfrm>
            <a:off x="1571625" y="785813"/>
            <a:ext cx="71438" cy="66675"/>
          </a:xfrm>
          <a:prstGeom prst="star5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5-конечная звезда 39"/>
          <p:cNvSpPr/>
          <p:nvPr/>
        </p:nvSpPr>
        <p:spPr>
          <a:xfrm>
            <a:off x="2286000" y="857250"/>
            <a:ext cx="142875" cy="142875"/>
          </a:xfrm>
          <a:prstGeom prst="star5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5-конечная звезда 40"/>
          <p:cNvSpPr/>
          <p:nvPr/>
        </p:nvSpPr>
        <p:spPr>
          <a:xfrm>
            <a:off x="571500" y="1143000"/>
            <a:ext cx="428625" cy="401638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2" name="5-конечная звезда 41"/>
          <p:cNvSpPr/>
          <p:nvPr/>
        </p:nvSpPr>
        <p:spPr>
          <a:xfrm flipH="1" flipV="1">
            <a:off x="1143000" y="928688"/>
            <a:ext cx="71438" cy="71437"/>
          </a:xfrm>
          <a:prstGeom prst="star5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5-конечная звезда 42"/>
          <p:cNvSpPr/>
          <p:nvPr/>
        </p:nvSpPr>
        <p:spPr>
          <a:xfrm flipV="1">
            <a:off x="3429000" y="1428750"/>
            <a:ext cx="139700" cy="138113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5-конечная звезда 43"/>
          <p:cNvSpPr/>
          <p:nvPr/>
        </p:nvSpPr>
        <p:spPr>
          <a:xfrm flipH="1">
            <a:off x="4357688" y="1571625"/>
            <a:ext cx="139700" cy="13652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2"/>
          <p:cNvSpPr>
            <a:spLocks noChangeArrowheads="1"/>
          </p:cNvSpPr>
          <p:nvPr/>
        </p:nvSpPr>
        <p:spPr bwMode="auto">
          <a:xfrm>
            <a:off x="642938" y="785813"/>
            <a:ext cx="80010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>
                <a:latin typeface="Calibri" pitchFamily="34" charset="0"/>
              </a:rPr>
              <a:t>«Потребность во внешнем выражении душевных процессов, переживаний и впечатлений есть насущная необходимость для детей, и детское искусство – не забава, так себе, между прочим, а часто самая настоятельная потребность, входящая глубоко в личную жизнь ребенка»</a:t>
            </a:r>
          </a:p>
        </p:txBody>
      </p:sp>
      <p:sp>
        <p:nvSpPr>
          <p:cNvPr id="12291" name="Прямоугольник 3"/>
          <p:cNvSpPr>
            <a:spLocks noChangeArrowheads="1"/>
          </p:cNvSpPr>
          <p:nvPr/>
        </p:nvSpPr>
        <p:spPr bwMode="auto">
          <a:xfrm>
            <a:off x="4714875" y="4429125"/>
            <a:ext cx="4000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>
                <a:latin typeface="Calibri" pitchFamily="34" charset="0"/>
              </a:rPr>
              <a:t>С.Т. Шацкий</a:t>
            </a:r>
          </a:p>
        </p:txBody>
      </p:sp>
      <p:pic>
        <p:nvPicPr>
          <p:cNvPr id="12292" name="Picture 6" descr="http://img0.liveinternet.ru/images/attach/c/1/50/318/50318601_49401684_mg2ajpyv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5214938"/>
            <a:ext cx="40005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2"/>
          <p:cNvSpPr>
            <a:spLocks noChangeArrowheads="1"/>
          </p:cNvSpPr>
          <p:nvPr/>
        </p:nvSpPr>
        <p:spPr bwMode="auto">
          <a:xfrm>
            <a:off x="785813" y="1571625"/>
            <a:ext cx="74295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>
                <a:latin typeface="Calibri" pitchFamily="34" charset="0"/>
              </a:rPr>
              <a:t>Есть много сторон детской жизни, глубоких и серьезных переживаний, которые ищут выхода и, не находя его, остаются скрытыми, давят на психику, становясь источником капризов и непонятных заболеваний.</a:t>
            </a:r>
          </a:p>
        </p:txBody>
      </p:sp>
      <p:pic>
        <p:nvPicPr>
          <p:cNvPr id="13315" name="Picture 4" descr="http://img0.liveinternet.ru/images/attach/c/1/50/318/50318601_49401684_mg2ajpyv.gif"/>
          <p:cNvPicPr>
            <a:picLocks noChangeAspect="1" noChangeArrowheads="1" noCrop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H="1">
            <a:off x="714375" y="4929188"/>
            <a:ext cx="4308475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329613" cy="272573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4400" dirty="0" smtClean="0">
                <a:solidFill>
                  <a:schemeClr val="accent3">
                    <a:lumMod val="50000"/>
                  </a:schemeClr>
                </a:solidFill>
              </a:rPr>
              <a:t>Два основных направления деятельности детского театрального творчества </a:t>
            </a:r>
          </a:p>
        </p:txBody>
      </p:sp>
      <p:sp>
        <p:nvSpPr>
          <p:cNvPr id="14339" name="Прямоугольник 2"/>
          <p:cNvSpPr>
            <a:spLocks noChangeArrowheads="1"/>
          </p:cNvSpPr>
          <p:nvPr/>
        </p:nvSpPr>
        <p:spPr bwMode="auto">
          <a:xfrm>
            <a:off x="500034" y="3000372"/>
            <a:ext cx="8215370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4013" indent="-354013" algn="just">
              <a:buFont typeface="Wingdings" pitchFamily="2" charset="2"/>
              <a:buChar char="v"/>
            </a:pPr>
            <a:r>
              <a:rPr lang="ru-RU" sz="3200" b="1" dirty="0">
                <a:latin typeface="Calibri" pitchFamily="34" charset="0"/>
              </a:rPr>
              <a:t>Первое развивается и функционирует на базе внешкольных учреждений (клубов, дворцов культуры, школ искусств);</a:t>
            </a:r>
          </a:p>
          <a:p>
            <a:pPr marL="354013" indent="-354013" algn="just">
              <a:buFont typeface="Wingdings" pitchFamily="2" charset="2"/>
              <a:buChar char="v"/>
            </a:pPr>
            <a:r>
              <a:rPr lang="ru-RU" sz="3200" b="1" dirty="0">
                <a:latin typeface="Calibri" pitchFamily="34" charset="0"/>
              </a:rPr>
              <a:t>Второе связано с использованием средств театрального искусства в условиях общеобразовательной школы.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2"/>
          <p:cNvSpPr>
            <a:spLocks noChangeArrowheads="1"/>
          </p:cNvSpPr>
          <p:nvPr/>
        </p:nvSpPr>
        <p:spPr bwMode="auto">
          <a:xfrm>
            <a:off x="500063" y="1000125"/>
            <a:ext cx="8072437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 dirty="0">
                <a:latin typeface="Calibri" pitchFamily="34" charset="0"/>
              </a:rPr>
              <a:t>Вовлечение детей в активную творческую деятельность во внеклассной работе – это эффективное средство развития способностей детей, их творческой индивидуальности, инициативы и формирования личности.</a:t>
            </a:r>
          </a:p>
        </p:txBody>
      </p:sp>
      <p:sp>
        <p:nvSpPr>
          <p:cNvPr id="4" name="5-конечная звезда 3"/>
          <p:cNvSpPr/>
          <p:nvPr/>
        </p:nvSpPr>
        <p:spPr>
          <a:xfrm>
            <a:off x="2571750" y="5857875"/>
            <a:ext cx="71438" cy="6667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3286125" y="4857750"/>
            <a:ext cx="142875" cy="14287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 flipH="1" flipV="1">
            <a:off x="2714625" y="4857750"/>
            <a:ext cx="142875" cy="152400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3500438" y="6286500"/>
            <a:ext cx="142875" cy="14287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2143125" y="5857875"/>
            <a:ext cx="142875" cy="14287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 flipH="1" flipV="1">
            <a:off x="1357313" y="5786438"/>
            <a:ext cx="428625" cy="42862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1785938" y="5143500"/>
            <a:ext cx="71437" cy="6667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flipH="1" flipV="1">
            <a:off x="3000375" y="5929313"/>
            <a:ext cx="71438" cy="71437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2500313" y="5214938"/>
            <a:ext cx="142875" cy="14287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>
            <a:off x="785813" y="5500688"/>
            <a:ext cx="428625" cy="401637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 flipH="1" flipV="1">
            <a:off x="1357313" y="5286375"/>
            <a:ext cx="71437" cy="71438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 flipV="1">
            <a:off x="1928813" y="6286500"/>
            <a:ext cx="139700" cy="138113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 flipH="1">
            <a:off x="3929063" y="5857875"/>
            <a:ext cx="139700" cy="13652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5-конечная звезда 16"/>
          <p:cNvSpPr/>
          <p:nvPr/>
        </p:nvSpPr>
        <p:spPr>
          <a:xfrm>
            <a:off x="6202363" y="4846638"/>
            <a:ext cx="84137" cy="77787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5-конечная звезда 17"/>
          <p:cNvSpPr/>
          <p:nvPr/>
        </p:nvSpPr>
        <p:spPr>
          <a:xfrm>
            <a:off x="6500813" y="5500688"/>
            <a:ext cx="166687" cy="16827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5-конечная звезда 18"/>
          <p:cNvSpPr/>
          <p:nvPr/>
        </p:nvSpPr>
        <p:spPr>
          <a:xfrm flipH="1" flipV="1">
            <a:off x="4929188" y="6215063"/>
            <a:ext cx="166687" cy="179387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5-конечная звезда 19"/>
          <p:cNvSpPr/>
          <p:nvPr/>
        </p:nvSpPr>
        <p:spPr>
          <a:xfrm>
            <a:off x="2571750" y="6215063"/>
            <a:ext cx="166688" cy="16827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5-конечная звезда 20"/>
          <p:cNvSpPr/>
          <p:nvPr/>
        </p:nvSpPr>
        <p:spPr>
          <a:xfrm>
            <a:off x="3357563" y="5929313"/>
            <a:ext cx="166687" cy="16827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5-конечная звезда 21"/>
          <p:cNvSpPr/>
          <p:nvPr/>
        </p:nvSpPr>
        <p:spPr>
          <a:xfrm flipH="1" flipV="1">
            <a:off x="3786188" y="4714875"/>
            <a:ext cx="500062" cy="50482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5-конечная звезда 22"/>
          <p:cNvSpPr/>
          <p:nvPr/>
        </p:nvSpPr>
        <p:spPr>
          <a:xfrm>
            <a:off x="5130800" y="4275138"/>
            <a:ext cx="84138" cy="77787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5-конечная звезда 23"/>
          <p:cNvSpPr/>
          <p:nvPr/>
        </p:nvSpPr>
        <p:spPr>
          <a:xfrm flipH="1" flipV="1">
            <a:off x="6702425" y="4773613"/>
            <a:ext cx="84138" cy="84137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5-конечная звезда 24"/>
          <p:cNvSpPr/>
          <p:nvPr/>
        </p:nvSpPr>
        <p:spPr>
          <a:xfrm>
            <a:off x="5643563" y="4429125"/>
            <a:ext cx="166687" cy="16827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5-конечная звезда 25"/>
          <p:cNvSpPr/>
          <p:nvPr/>
        </p:nvSpPr>
        <p:spPr>
          <a:xfrm>
            <a:off x="3143250" y="5143500"/>
            <a:ext cx="500063" cy="47307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5-конечная звезда 26"/>
          <p:cNvSpPr/>
          <p:nvPr/>
        </p:nvSpPr>
        <p:spPr>
          <a:xfrm flipH="1" flipV="1">
            <a:off x="4702175" y="4416425"/>
            <a:ext cx="84138" cy="84138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5-конечная звезда 27"/>
          <p:cNvSpPr/>
          <p:nvPr/>
        </p:nvSpPr>
        <p:spPr>
          <a:xfrm flipV="1">
            <a:off x="6643688" y="5214938"/>
            <a:ext cx="163512" cy="16192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5-конечная звезда 28"/>
          <p:cNvSpPr/>
          <p:nvPr/>
        </p:nvSpPr>
        <p:spPr>
          <a:xfrm flipH="1">
            <a:off x="7358063" y="4572000"/>
            <a:ext cx="163512" cy="160338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5-конечная звезда 29"/>
          <p:cNvSpPr/>
          <p:nvPr/>
        </p:nvSpPr>
        <p:spPr>
          <a:xfrm flipH="1">
            <a:off x="4572000" y="5929313"/>
            <a:ext cx="139700" cy="13652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5-конечная звезда 30"/>
          <p:cNvSpPr/>
          <p:nvPr/>
        </p:nvSpPr>
        <p:spPr>
          <a:xfrm flipH="1" flipV="1">
            <a:off x="5857875" y="5357813"/>
            <a:ext cx="166688" cy="179387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5-конечная звезда 31"/>
          <p:cNvSpPr/>
          <p:nvPr/>
        </p:nvSpPr>
        <p:spPr>
          <a:xfrm>
            <a:off x="4143375" y="5429250"/>
            <a:ext cx="166688" cy="16827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5-конечная звезда 32"/>
          <p:cNvSpPr/>
          <p:nvPr/>
        </p:nvSpPr>
        <p:spPr>
          <a:xfrm flipH="1" flipV="1">
            <a:off x="5072063" y="5643563"/>
            <a:ext cx="500062" cy="50482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5-конечная звезда 33"/>
          <p:cNvSpPr/>
          <p:nvPr/>
        </p:nvSpPr>
        <p:spPr>
          <a:xfrm>
            <a:off x="5072063" y="5000625"/>
            <a:ext cx="166687" cy="16827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1500174"/>
            <a:ext cx="8501092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atin typeface="+mn-lt"/>
              </a:rPr>
              <a:t>      Первостепенная </a:t>
            </a:r>
            <a:r>
              <a:rPr lang="ru-RU" sz="3200" b="1" i="1" dirty="0">
                <a:latin typeface="+mn-lt"/>
              </a:rPr>
              <a:t>задача</a:t>
            </a:r>
            <a:r>
              <a:rPr lang="ru-RU" sz="3200" b="1" dirty="0">
                <a:latin typeface="+mn-lt"/>
              </a:rPr>
              <a:t> -  воспитание у детей элементарных навыков необходимых для коллективной творческой работы: </a:t>
            </a:r>
          </a:p>
          <a:p>
            <a:pPr marL="900113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400" b="1" i="1" dirty="0">
                <a:latin typeface="+mn-lt"/>
              </a:rPr>
              <a:t>собранность, </a:t>
            </a:r>
          </a:p>
          <a:p>
            <a:pPr marL="900113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400" b="1" i="1" dirty="0">
                <a:latin typeface="+mn-lt"/>
              </a:rPr>
              <a:t>организованность, </a:t>
            </a:r>
          </a:p>
          <a:p>
            <a:pPr marL="900113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400" b="1" i="1" dirty="0">
                <a:latin typeface="+mn-lt"/>
              </a:rPr>
              <a:t>ответственность, </a:t>
            </a:r>
          </a:p>
          <a:p>
            <a:pPr marL="900113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400" b="1" i="1" dirty="0">
                <a:latin typeface="+mn-lt"/>
              </a:rPr>
              <a:t>дисциплинированность, </a:t>
            </a:r>
          </a:p>
          <a:p>
            <a:pPr marL="900113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400" b="1" i="1" dirty="0">
                <a:latin typeface="+mn-lt"/>
              </a:rPr>
              <a:t>чувство «локтя» партнёра. </a:t>
            </a:r>
          </a:p>
          <a:p>
            <a:pPr marL="900113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400" b="1" i="1" dirty="0">
                <a:latin typeface="+mn-lt"/>
              </a:rPr>
              <a:t>внимания, </a:t>
            </a:r>
          </a:p>
          <a:p>
            <a:pPr marL="900113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400" b="1" i="1" dirty="0">
                <a:latin typeface="+mn-lt"/>
              </a:rPr>
              <a:t>преодоление смущения, </a:t>
            </a:r>
          </a:p>
          <a:p>
            <a:pPr marL="900113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400" b="1" i="1" dirty="0">
                <a:latin typeface="+mn-lt"/>
              </a:rPr>
              <a:t>застенчивости, скованности</a:t>
            </a:r>
            <a:r>
              <a:rPr lang="ru-RU" sz="3200" b="1" i="1" dirty="0">
                <a:latin typeface="+mn-lt"/>
              </a:rPr>
              <a:t>. </a:t>
            </a:r>
            <a:endParaRPr lang="ru-RU" sz="2400" b="1" i="1" dirty="0">
              <a:latin typeface="+mn-lt"/>
            </a:endParaRPr>
          </a:p>
        </p:txBody>
      </p:sp>
      <p:sp>
        <p:nvSpPr>
          <p:cNvPr id="11267" name="Заголовок 3"/>
          <p:cNvSpPr>
            <a:spLocks noGrp="1"/>
          </p:cNvSpPr>
          <p:nvPr>
            <p:ph type="title"/>
          </p:nvPr>
        </p:nvSpPr>
        <p:spPr>
          <a:xfrm>
            <a:off x="571472" y="428604"/>
            <a:ext cx="8143875" cy="128587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800" dirty="0" smtClean="0">
                <a:solidFill>
                  <a:schemeClr val="accent3">
                    <a:lumMod val="50000"/>
                  </a:schemeClr>
                </a:solidFill>
              </a:rPr>
              <a:t>Искусство театра – это коллективное искусство.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648</TotalTime>
  <Words>402</Words>
  <Application>Microsoft Office PowerPoint</Application>
  <PresentationFormat>Экран (4:3)</PresentationFormat>
  <Paragraphs>51</Paragraphs>
  <Slides>21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Аспект</vt:lpstr>
      <vt:lpstr>Документ</vt:lpstr>
      <vt:lpstr>Точечный рисунок</vt:lpstr>
      <vt:lpstr>Слайд 1</vt:lpstr>
      <vt:lpstr>Слайд 2</vt:lpstr>
      <vt:lpstr>Слайд 3</vt:lpstr>
      <vt:lpstr>«Быть и казаться»</vt:lpstr>
      <vt:lpstr>Слайд 5</vt:lpstr>
      <vt:lpstr>Слайд 6</vt:lpstr>
      <vt:lpstr>Два основных направления деятельности детского театрального творчества </vt:lpstr>
      <vt:lpstr>Слайд 8</vt:lpstr>
      <vt:lpstr>Искусство театра – это коллективное искусство. 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МОУ СОШ № 29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Преподаватель</dc:creator>
  <cp:lastModifiedBy>Учитель</cp:lastModifiedBy>
  <cp:revision>79</cp:revision>
  <dcterms:created xsi:type="dcterms:W3CDTF">2010-06-23T05:34:31Z</dcterms:created>
  <dcterms:modified xsi:type="dcterms:W3CDTF">2011-01-20T12:01:46Z</dcterms:modified>
</cp:coreProperties>
</file>