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6EDCF3-3C14-47BA-8E79-AF903582DBA6}" type="datetimeFigureOut">
              <a:rPr lang="ru-RU" smtClean="0"/>
              <a:pPr/>
              <a:t>11.10.2005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0BB8A4-E50B-49A9-AA09-B04B618C0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404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Приложение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 игре – путешествию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«Как жили люди на Руси»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32560" y="2786058"/>
            <a:ext cx="7406640" cy="7143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Воспитатель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Белобаева Елена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Валерьевна,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100-192-123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Содержимое 3" descr="картины старины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929066"/>
            <a:ext cx="32237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картины старины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714480" y="428604"/>
            <a:ext cx="6929486" cy="581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ы старины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428604"/>
            <a:ext cx="7143800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ины старины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71670" y="-71464"/>
            <a:ext cx="6072231" cy="707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ы стари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561489"/>
            <a:ext cx="7351742" cy="579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ртины старины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6643734" cy="574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картины старины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643042" y="571480"/>
            <a:ext cx="6858048" cy="567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ы старины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85986" y="-142902"/>
            <a:ext cx="5786478" cy="692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картины старины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14547" y="-142902"/>
            <a:ext cx="5929355" cy="721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картины старины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428604"/>
            <a:ext cx="7000924" cy="581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Приложение  к игре – путешествию  «Как жили люди на Руси»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«Картины старины»</dc:title>
  <dc:creator>Admin</dc:creator>
  <cp:lastModifiedBy>Admin</cp:lastModifiedBy>
  <cp:revision>6</cp:revision>
  <dcterms:created xsi:type="dcterms:W3CDTF">2005-10-10T22:32:53Z</dcterms:created>
  <dcterms:modified xsi:type="dcterms:W3CDTF">2005-10-10T16:08:07Z</dcterms:modified>
</cp:coreProperties>
</file>