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302" r:id="rId2"/>
    <p:sldId id="301" r:id="rId3"/>
    <p:sldId id="308" r:id="rId4"/>
    <p:sldId id="304" r:id="rId5"/>
    <p:sldId id="306" r:id="rId6"/>
    <p:sldId id="335" r:id="rId7"/>
    <p:sldId id="313" r:id="rId8"/>
    <p:sldId id="309" r:id="rId9"/>
    <p:sldId id="307" r:id="rId10"/>
    <p:sldId id="257" r:id="rId11"/>
    <p:sldId id="312" r:id="rId12"/>
    <p:sldId id="314" r:id="rId13"/>
    <p:sldId id="334" r:id="rId14"/>
    <p:sldId id="315" r:id="rId15"/>
    <p:sldId id="330" r:id="rId16"/>
    <p:sldId id="318" r:id="rId17"/>
    <p:sldId id="303" r:id="rId18"/>
    <p:sldId id="263" r:id="rId19"/>
    <p:sldId id="321" r:id="rId20"/>
    <p:sldId id="322" r:id="rId21"/>
    <p:sldId id="264" r:id="rId22"/>
    <p:sldId id="265" r:id="rId23"/>
    <p:sldId id="329" r:id="rId24"/>
    <p:sldId id="328" r:id="rId25"/>
    <p:sldId id="331" r:id="rId26"/>
    <p:sldId id="311" r:id="rId27"/>
    <p:sldId id="268" r:id="rId28"/>
    <p:sldId id="274" r:id="rId29"/>
    <p:sldId id="275" r:id="rId30"/>
    <p:sldId id="281" r:id="rId31"/>
    <p:sldId id="277" r:id="rId32"/>
    <p:sldId id="284" r:id="rId33"/>
    <p:sldId id="292" r:id="rId34"/>
    <p:sldId id="319" r:id="rId35"/>
    <p:sldId id="326" r:id="rId36"/>
    <p:sldId id="332" r:id="rId37"/>
    <p:sldId id="316" r:id="rId38"/>
    <p:sldId id="333" r:id="rId39"/>
    <p:sldId id="324" r:id="rId40"/>
    <p:sldId id="317" r:id="rId41"/>
    <p:sldId id="290" r:id="rId42"/>
    <p:sldId id="325" r:id="rId43"/>
    <p:sldId id="327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68" autoAdjust="0"/>
    <p:restoredTop sz="94660"/>
  </p:normalViewPr>
  <p:slideViewPr>
    <p:cSldViewPr>
      <p:cViewPr varScale="1">
        <p:scale>
          <a:sx n="76" d="100"/>
          <a:sy n="76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27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27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9DC4-0016-49A1-A0D9-F75B2C0AA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2B5F7-DE87-4C51-BEC9-58670152D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A495-950A-430E-8246-BD4DC4B9A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9E53A-B278-4FD9-9446-3A7FAB155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BE03B-A36C-439C-B11A-A3EECC04B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02B2-EEFF-4394-B167-08CF336A8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A600C-3CF9-4CDD-AD4F-56FF3D4BD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4C6C8-C92E-48C1-9C12-7F8C143FB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1067-0F9C-49C1-BA7B-DEBEC6DC3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7C4D9-C4D2-49F1-9CE2-5B1ABF33C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D9A1-A705-4A52-B49A-BE0D9E93D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017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7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17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17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17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17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17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60D7556-360F-48BD-A815-7212FEB71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_20040101_00430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6868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105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_20040101_00350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91540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_20040101_00472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43846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0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_20040101_0015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5925"/>
            <a:ext cx="88392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_20040101_000444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6878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09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_20040101_002654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39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_20040101_00375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4545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_20040101_000457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"/>
            <a:ext cx="4760913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69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_20040101_00335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0"/>
            <a:ext cx="483076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16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_20040101_00434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4338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0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_20040101_000737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4521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0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_20040101_00254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5035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95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_20040101_002728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43719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1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_20040101_00442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4323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6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_20040101_00445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76200"/>
            <a:ext cx="531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27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_20040101_00371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46164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8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_20040101_00104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105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7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_20040101_00121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229600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8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_20040101_00361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9154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98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_20040101_00465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085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57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_20040101_00245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53498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_20040101_00261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600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9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_20040101_00155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30580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67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_20040101_002806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4799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60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_20040101_0010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76200"/>
            <a:ext cx="474027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0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_20040101_001418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5344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62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_20040101_000947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7630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13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_20040101_003537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8991600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8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_20040101_004613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763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5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_20040101_00105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4582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8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_20040101_00365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9916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49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_20040101_00125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45132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78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_20040101_004536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9154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_20040101_00030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76200"/>
            <a:ext cx="44831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_20040101_00134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"/>
            <a:ext cx="48752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59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_20040101_001344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45820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4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_20040101_00113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4582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4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заключительная фот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6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_20040101_00064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5910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46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_20040101_00053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839200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19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 descr="_20040101_00085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33475"/>
            <a:ext cx="88392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18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_20040101_00162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460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77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_20040101_001439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4529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57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96</TotalTime>
  <Words>0</Words>
  <Application>Microsoft PowerPoint</Application>
  <PresentationFormat>Экран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Wingdings</vt:lpstr>
      <vt:lpstr>Calibri</vt:lpstr>
      <vt:lpstr>Лучи</vt:lpstr>
      <vt:lpstr>Лучи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User</cp:lastModifiedBy>
  <cp:revision>4</cp:revision>
  <cp:lastPrinted>1601-01-01T00:00:00Z</cp:lastPrinted>
  <dcterms:created xsi:type="dcterms:W3CDTF">2011-04-08T17:59:52Z</dcterms:created>
  <dcterms:modified xsi:type="dcterms:W3CDTF">2012-01-12T15:20:58Z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