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76" autoAdjust="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User\&#1056;&#1072;&#1073;&#1086;&#1095;&#1080;&#1081;%20&#1089;&#1090;&#1086;&#1083;\&#1042;&#1099;&#1078;&#1080;&#1074;&#1096;&#1080;&#1077;%20&#1087;&#1088;&#1086;&#1092;&#1077;&#1089;&#1089;&#1080;&#1080;\&#1055;&#1088;&#1080;&#1083;&#1086;&#1078;&#1077;&#1085;&#1080;&#1077;%201.%20Vanessa%20Mae-Contradanza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0;&#1083;&#1086;&#1078;&#1077;&#1085;&#1080;&#1077;%202.%20&#1042;&#1080;&#1076;&#1077;&#1086;.rmvb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2786058"/>
            <a:ext cx="5715040" cy="785818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ВЫЖИВШИЕ   ПРОФЕССИИ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2500306"/>
            <a:ext cx="2143140" cy="500066"/>
          </a:xfrm>
        </p:spPr>
        <p:txBody>
          <a:bodyPr>
            <a:normAutofit fontScale="62500" lnSpcReduction="2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Агроном </a:t>
            </a:r>
          </a:p>
          <a:p>
            <a:r>
              <a:rPr lang="ru-RU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Анна Валентиновна</a:t>
            </a:r>
            <a:endParaRPr lang="ru-RU" sz="23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500562" y="2500306"/>
            <a:ext cx="192882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Спортсмен Юрий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285984" y="6357958"/>
            <a:ext cx="2357454" cy="328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Учительница Мария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85786" y="1714488"/>
            <a:ext cx="2286016" cy="642942"/>
          </a:xfrm>
          <a:prstGeom prst="rect">
            <a:avLst/>
          </a:prstGeom>
          <a:scene3d>
            <a:camera prst="orthographicFront">
              <a:rot lat="0" lon="0" rev="1500000"/>
            </a:camera>
            <a:lightRig rig="threePt" dir="t"/>
          </a:scene3d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Профессор ядерной физики Асеф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000760" y="1714488"/>
            <a:ext cx="2786082" cy="428628"/>
          </a:xfrm>
          <a:prstGeom prst="rect">
            <a:avLst/>
          </a:prstGeom>
          <a:scene3d>
            <a:camera prst="orthographicFront">
              <a:rot lat="0" lon="0" rev="20699999"/>
            </a:camera>
            <a:lightRig rig="threePt" dir="t"/>
          </a:scene3d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Дизайнер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Леонила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14282" y="6286520"/>
            <a:ext cx="2928958" cy="357190"/>
          </a:xfrm>
          <a:prstGeom prst="rect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Пожарный Василий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071538" y="4286256"/>
            <a:ext cx="1428760" cy="471494"/>
          </a:xfrm>
          <a:prstGeom prst="rect">
            <a:avLst/>
          </a:prstGeom>
          <a:scene3d>
            <a:camera prst="orthographicFront">
              <a:rot lat="0" lon="0" rev="900000"/>
            </a:camera>
            <a:lightRig rig="threePt" dir="t"/>
          </a:scene3d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Актриса Виктория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6286512" y="6572272"/>
            <a:ext cx="2643206" cy="285728"/>
          </a:xfrm>
          <a:prstGeom prst="rect">
            <a:avLst/>
          </a:prstGeom>
          <a:scene3d>
            <a:camera prst="orthographicFront">
              <a:rot lat="0" lon="0" rev="20699999"/>
            </a:camera>
            <a:lightRig rig="threePt" dir="t"/>
          </a:scene3d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Врач Александра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715140" y="4214818"/>
            <a:ext cx="2428860" cy="428628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Психолог Виктория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4500562" y="6357958"/>
            <a:ext cx="2428892" cy="35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Боевой офицер Михаил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Рисунок 13" descr="Актриса Виктория.jpg"/>
          <p:cNvPicPr>
            <a:picLocks noChangeAspect="1"/>
          </p:cNvPicPr>
          <p:nvPr/>
        </p:nvPicPr>
        <p:blipFill>
          <a:blip r:embed="rId3"/>
          <a:srcRect l="22872" t="10731" r="34840" b="37264"/>
          <a:stretch>
            <a:fillRect/>
          </a:stretch>
        </p:blipFill>
        <p:spPr>
          <a:xfrm>
            <a:off x="142844" y="2428868"/>
            <a:ext cx="1988601" cy="18385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 descr="Учительница. Мария.jpg"/>
          <p:cNvPicPr>
            <a:picLocks noChangeAspect="1"/>
          </p:cNvPicPr>
          <p:nvPr/>
        </p:nvPicPr>
        <p:blipFill>
          <a:blip r:embed="rId4" cstate="print"/>
          <a:srcRect r="7018"/>
          <a:stretch>
            <a:fillRect/>
          </a:stretch>
        </p:blipFill>
        <p:spPr>
          <a:xfrm>
            <a:off x="2607456" y="3643315"/>
            <a:ext cx="1893106" cy="2714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Дизайнер. Леонил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055" y="142852"/>
            <a:ext cx="2381266" cy="178595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20699999"/>
            </a:camera>
            <a:lightRig rig="threePt" dir="t"/>
          </a:scene3d>
        </p:spPr>
      </p:pic>
      <p:pic>
        <p:nvPicPr>
          <p:cNvPr id="23" name="Приложение 1. Vanessa Mae-Contradanz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715404" y="5857892"/>
            <a:ext cx="304800" cy="304800"/>
          </a:xfrm>
          <a:prstGeom prst="rect">
            <a:avLst/>
          </a:prstGeom>
        </p:spPr>
      </p:pic>
      <p:pic>
        <p:nvPicPr>
          <p:cNvPr id="24" name="Рисунок 23" descr="Аширов Асеф.jpg"/>
          <p:cNvPicPr>
            <a:picLocks noChangeAspect="1"/>
          </p:cNvPicPr>
          <p:nvPr/>
        </p:nvPicPr>
        <p:blipFill>
          <a:blip r:embed="rId7" cstate="print"/>
          <a:srcRect l="22222" t="25000" r="13889" b="28125"/>
          <a:stretch>
            <a:fillRect/>
          </a:stretch>
        </p:blipFill>
        <p:spPr>
          <a:xfrm>
            <a:off x="142844" y="142852"/>
            <a:ext cx="1928826" cy="1886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1500000"/>
            </a:camera>
            <a:lightRig rig="threePt" dir="t"/>
          </a:scene3d>
        </p:spPr>
      </p:pic>
      <p:pic>
        <p:nvPicPr>
          <p:cNvPr id="25" name="Рисунок 24" descr="Шивяков Михаил.JPG"/>
          <p:cNvPicPr>
            <a:picLocks noChangeAspect="1"/>
          </p:cNvPicPr>
          <p:nvPr/>
        </p:nvPicPr>
        <p:blipFill>
          <a:blip r:embed="rId8" cstate="print"/>
          <a:srcRect l="21666" t="3125" r="29167"/>
          <a:stretch>
            <a:fillRect/>
          </a:stretch>
        </p:blipFill>
        <p:spPr>
          <a:xfrm>
            <a:off x="4714876" y="3643314"/>
            <a:ext cx="1743714" cy="2748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 descr="Бахтеев Ром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58" y="4500570"/>
            <a:ext cx="1143008" cy="19198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>
              <a:rot lat="0" lon="0" rev="1800000"/>
            </a:camera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7" name="Рисунок 26" descr="Груздева Вика.jpg"/>
          <p:cNvPicPr>
            <a:picLocks noChangeAspect="1"/>
          </p:cNvPicPr>
          <p:nvPr/>
        </p:nvPicPr>
        <p:blipFill>
          <a:blip r:embed="rId10" cstate="print"/>
          <a:srcRect l="8397" t="2083" r="8397" b="32292"/>
          <a:stretch>
            <a:fillRect/>
          </a:stretch>
        </p:blipFill>
        <p:spPr>
          <a:xfrm>
            <a:off x="7358082" y="2357430"/>
            <a:ext cx="1571635" cy="1904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20399999"/>
            </a:camera>
            <a:lightRig rig="threePt" dir="t"/>
          </a:scene3d>
        </p:spPr>
      </p:pic>
      <p:pic>
        <p:nvPicPr>
          <p:cNvPr id="1026" name="Picture 2" descr="2"/>
          <p:cNvPicPr>
            <a:picLocks noChangeAspect="1" noChangeArrowheads="1"/>
          </p:cNvPicPr>
          <p:nvPr/>
        </p:nvPicPr>
        <p:blipFill>
          <a:blip r:embed="rId11"/>
          <a:srcRect l="20839" t="52775" r="68387" b="36172"/>
          <a:stretch>
            <a:fillRect/>
          </a:stretch>
        </p:blipFill>
        <p:spPr bwMode="auto">
          <a:xfrm>
            <a:off x="4857752" y="142852"/>
            <a:ext cx="1643074" cy="2300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 descr="Коринец Аня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6050" y="571480"/>
            <a:ext cx="2092109" cy="1747838"/>
          </a:xfrm>
          <a:prstGeom prst="rect">
            <a:avLst/>
          </a:prstGeom>
          <a:scene3d>
            <a:camera prst="orthographicFront">
              <a:rot lat="0" lon="0" rev="20699999"/>
            </a:camera>
            <a:lightRig rig="threePt" dir="t"/>
          </a:scene3d>
        </p:spPr>
      </p:pic>
      <p:pic>
        <p:nvPicPr>
          <p:cNvPr id="29" name="Рисунок 28" descr="Болдырева Саша.jpg"/>
          <p:cNvPicPr>
            <a:picLocks noChangeAspect="1"/>
          </p:cNvPicPr>
          <p:nvPr/>
        </p:nvPicPr>
        <p:blipFill>
          <a:blip r:embed="rId13" cstate="print"/>
          <a:srcRect l="29166" t="9375" r="31667" b="4166"/>
          <a:stretch>
            <a:fillRect/>
          </a:stretch>
        </p:blipFill>
        <p:spPr>
          <a:xfrm>
            <a:off x="7215206" y="4500570"/>
            <a:ext cx="1155058" cy="2039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20399999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r>
              <a:rPr lang="ru-RU" dirty="0" smtClean="0">
                <a:hlinkClick r:id="rId3" action="ppaction://hlinkfile"/>
              </a:rPr>
              <a:t>Приложение 2. Видео.</a:t>
            </a:r>
            <a:r>
              <a:rPr lang="en-US" dirty="0" err="1" smtClean="0">
                <a:hlinkClick r:id="rId3" action="ppaction://hlinkfile"/>
              </a:rPr>
              <a:t>rmvb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072298" y="6143620"/>
            <a:ext cx="2071702" cy="71438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hlinkClick r:id="" action="ppaction://hlinkshowjump?jump=firstslide"/>
              </a:rPr>
              <a:t>Первый слайд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391</TotalTime>
  <Words>33</Words>
  <PresentationFormat>Экран (4:3)</PresentationFormat>
  <Paragraphs>14</Paragraphs>
  <Slides>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ВЫЖИВШИЕ   ПРОФЕССИИ</vt:lpstr>
      <vt:lpstr>Слайд 2</vt:lpstr>
      <vt:lpstr>Слайд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ВЫЖИВШИЕ   ПРОФЕССИИ</dc:title>
  <cp:lastModifiedBy>User</cp:lastModifiedBy>
  <cp:revision>44</cp:revision>
  <dcterms:modified xsi:type="dcterms:W3CDTF">2011-10-25T17:51:20Z</dcterms:modified>
</cp:coreProperties>
</file>