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5C8-B3F1-45CA-928A-6C95E6FF09A0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E9D-6951-4A60-908C-BECB9B0BD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5C8-B3F1-45CA-928A-6C95E6FF09A0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E9D-6951-4A60-908C-BECB9B0BD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5C8-B3F1-45CA-928A-6C95E6FF09A0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E9D-6951-4A60-908C-BECB9B0BD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5C8-B3F1-45CA-928A-6C95E6FF09A0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E9D-6951-4A60-908C-BECB9B0BD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5C8-B3F1-45CA-928A-6C95E6FF09A0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E9D-6951-4A60-908C-BECB9B0BD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5C8-B3F1-45CA-928A-6C95E6FF09A0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E9D-6951-4A60-908C-BECB9B0BD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5C8-B3F1-45CA-928A-6C95E6FF09A0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E9D-6951-4A60-908C-BECB9B0BD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5C8-B3F1-45CA-928A-6C95E6FF09A0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E9D-6951-4A60-908C-BECB9B0BD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5C8-B3F1-45CA-928A-6C95E6FF09A0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E9D-6951-4A60-908C-BECB9B0BD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5C8-B3F1-45CA-928A-6C95E6FF09A0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E9D-6951-4A60-908C-BECB9B0BD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5C8-B3F1-45CA-928A-6C95E6FF09A0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88E9D-6951-4A60-908C-BECB9B0BD7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325C8-B3F1-45CA-928A-6C95E6FF09A0}" type="datetimeFigureOut">
              <a:rPr lang="ru-RU" smtClean="0"/>
              <a:t>09.02.2011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8E9D-6951-4A60-908C-BECB9B0BD7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Работа по физике учащихся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5 «Б» класса: </a:t>
            </a:r>
            <a:r>
              <a:rPr lang="ru-RU" dirty="0" err="1" smtClean="0">
                <a:solidFill>
                  <a:srgbClr val="002060"/>
                </a:solidFill>
              </a:rPr>
              <a:t>Жарикова</a:t>
            </a:r>
            <a:r>
              <a:rPr lang="ru-RU" dirty="0" smtClean="0">
                <a:solidFill>
                  <a:srgbClr val="002060"/>
                </a:solidFill>
              </a:rPr>
              <a:t> Вл., Пинчука И., </a:t>
            </a:r>
            <a:r>
              <a:rPr lang="ru-RU" dirty="0" err="1" smtClean="0">
                <a:solidFill>
                  <a:srgbClr val="002060"/>
                </a:solidFill>
              </a:rPr>
              <a:t>Свирина</a:t>
            </a:r>
            <a:r>
              <a:rPr lang="ru-RU" dirty="0" smtClean="0">
                <a:solidFill>
                  <a:srgbClr val="002060"/>
                </a:solidFill>
              </a:rPr>
              <a:t> 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Научный руководитель – 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Шулежко</a:t>
            </a:r>
            <a:r>
              <a:rPr lang="ru-RU" dirty="0" smtClean="0">
                <a:solidFill>
                  <a:srgbClr val="FF0000"/>
                </a:solidFill>
              </a:rPr>
              <a:t> Александр Терентьевич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48883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92087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60851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450554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8424935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7280"/>
            <a:ext cx="475252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272807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260648"/>
            <a:ext cx="6034617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34481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992887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4887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77686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</Words>
  <Application>Microsoft Office PowerPoint</Application>
  <PresentationFormat>Экран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Работа по физике учащихся  5 «Б» класса: Жарикова Вл., Пинчука И., Свирина 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по физике учащихся  5 «Б» класса: Жарикова Вл., Пинчука И., Свирина И.</dc:title>
  <dc:creator>Ирина</dc:creator>
  <cp:lastModifiedBy>Ирина</cp:lastModifiedBy>
  <cp:revision>16</cp:revision>
  <dcterms:created xsi:type="dcterms:W3CDTF">2011-02-09T18:44:05Z</dcterms:created>
  <dcterms:modified xsi:type="dcterms:W3CDTF">2011-02-09T19:36:39Z</dcterms:modified>
</cp:coreProperties>
</file>