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71" r:id="rId13"/>
    <p:sldId id="270" r:id="rId14"/>
    <p:sldId id="267" r:id="rId15"/>
    <p:sldId id="266" r:id="rId16"/>
    <p:sldId id="268" r:id="rId17"/>
    <p:sldId id="272" r:id="rId18"/>
    <p:sldId id="269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0601-E15B-4199-B18D-DDD44E9E0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39C29-7F06-4B00-9406-5DA87A8CD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4EC6-A280-4245-B933-3CE804EA3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3ABB-6D62-45D7-8C24-BC17C2F53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75A7-EC71-45AB-95A8-71AE79F91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E069-FB0A-4528-B684-9702271D4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9BAB0-2E8B-47D7-AAD0-C487C7472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7797-58D5-440D-9383-A3E93F716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AFCFA-5F24-4E22-B609-096AFD382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FF05-A4CF-4B53-8447-940A67C26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77430-4863-4E57-80FB-AE76C538C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371B-A249-4BAC-948E-F4C155A0D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597D7-43F7-470F-9B54-95BD9D23E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6917B-A40D-4DE2-A440-4FB9E645B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B7A8-7CB7-44D8-A4B6-EB96E5E48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1E6A-1D30-46AF-BE77-48785D574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AB07-7452-4A54-B1F6-1CC9BB427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FF131-E777-4A9C-97E3-BC828ADA0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EAD55E1-28A2-4EAD-8591-AF3F20699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pn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Внешняя память</a:t>
            </a:r>
          </a:p>
        </p:txBody>
      </p:sp>
      <p:pic>
        <p:nvPicPr>
          <p:cNvPr id="2053" name="Picture 5" descr="43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284538"/>
            <a:ext cx="23622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flashk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3429000"/>
            <a:ext cx="1887538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e2490c56e245c7c850474f499484798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0338" y="4581525"/>
            <a:ext cx="189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vd-rw_300-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7900" y="4581525"/>
            <a:ext cx="20208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флэшрис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71550" y="549275"/>
            <a:ext cx="1871663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флэшрис2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59563" y="476250"/>
            <a:ext cx="1847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флэшрис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140200" y="476250"/>
            <a:ext cx="11160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Лазерные дисководы и диски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28625" y="4286250"/>
            <a:ext cx="8229600" cy="21891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дисках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CD-R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DVD-R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информация может быть записана, но только один раз. Данные записываются на диск лучом лазера повышенной мощности, который разрушает органический краситель записывающего слоя и меняет его  отражающие свойства. Управляя мощностью лазера, на записывающем слое получают чередование темных и светлых пятен, которые при чтении интерпретируются как логические 0 или 1.  </a:t>
            </a:r>
          </a:p>
        </p:txBody>
      </p:sp>
      <p:pic>
        <p:nvPicPr>
          <p:cNvPr id="24589" name="Picture 13" descr="cdr_schem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87450" y="1628775"/>
            <a:ext cx="2565400" cy="2189163"/>
          </a:xfrm>
        </p:spPr>
      </p:pic>
      <p:pic>
        <p:nvPicPr>
          <p:cNvPr id="24590" name="Picture 14" descr="9716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6825" y="1773238"/>
            <a:ext cx="3109913" cy="2189162"/>
          </a:xfrm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148263" y="1484313"/>
            <a:ext cx="30241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Строение </a:t>
            </a:r>
            <a:r>
              <a:rPr lang="en-US" sz="1400" b="1"/>
              <a:t>DVD-</a:t>
            </a:r>
            <a:r>
              <a:rPr lang="ru-RU" sz="1400" b="1"/>
              <a:t>диска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Лазерные дисководы и диски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4149725"/>
            <a:ext cx="8229600" cy="2189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дисках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CD-RW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DVD±RW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информация может быть записана и стерта многократно. Записывающий слой изготавливается из специального сплава, который можно нагреванием приводить в два различных устойчивых агрегатных состояния – аморфное и кристаллическое. При записи (или стирании) луч лазера нагревает участок дорожки и приводит его в одно из устойчивых состояний, которые характеризуются различной степенью прозрачности.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чтении луч лазера имеет меньшую мощность и не изменяет состояние записывающего слоя, а чередующиеся участки с различной прозрачностью интерпретируются как логические 0 и 1.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148263" y="1484313"/>
            <a:ext cx="30241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Строение </a:t>
            </a:r>
            <a:r>
              <a:rPr lang="en-US" sz="1400" b="1"/>
              <a:t>DVD-RW-</a:t>
            </a:r>
            <a:r>
              <a:rPr lang="ru-RU" sz="1400" b="1"/>
              <a:t>диска</a:t>
            </a:r>
          </a:p>
        </p:txBody>
      </p:sp>
      <p:pic>
        <p:nvPicPr>
          <p:cNvPr id="69641" name="Picture 9" descr="dvdrw-ram_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76825" y="1844675"/>
            <a:ext cx="3108325" cy="2189163"/>
          </a:xfrm>
        </p:spPr>
      </p:pic>
      <p:pic>
        <p:nvPicPr>
          <p:cNvPr id="69642" name="Picture 10" descr="rw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71550" y="2133600"/>
            <a:ext cx="2933700" cy="1866900"/>
          </a:xfrm>
        </p:spPr>
      </p:pic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971550" y="1557338"/>
            <a:ext cx="3024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Строение С</a:t>
            </a:r>
            <a:r>
              <a:rPr lang="en-US" sz="1400" b="1"/>
              <a:t>D</a:t>
            </a:r>
            <a:r>
              <a:rPr lang="ru-RU" sz="1400" b="1"/>
              <a:t>-</a:t>
            </a:r>
            <a:r>
              <a:rPr lang="en-US" sz="1400" b="1"/>
              <a:t>RW-</a:t>
            </a:r>
            <a:r>
              <a:rPr lang="ru-RU" sz="1400" b="1"/>
              <a:t>диска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  <p:bldP spid="69638" grpId="0"/>
      <p:bldP spid="696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Лазерные дисководы и диски</a:t>
            </a:r>
          </a:p>
        </p:txBody>
      </p:sp>
      <p:pic>
        <p:nvPicPr>
          <p:cNvPr id="80900" name="Picture 4" descr="cdrw_discovo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2997200"/>
            <a:ext cx="4465638" cy="2887663"/>
          </a:xfrm>
        </p:spPr>
      </p:pic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4608512" cy="492442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Оптические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DVD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дисководы используют лазер для чтения или записи информации. Скорость чтения/записи информации зависит от скорости вращения диска.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дисководы были односкоростными и обеспечивали скорость чтения информации 150 Кбайт/с. В настоящее время широкое распространение получили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дисководы, которые обеспечивают в 52 раза большую скорость чтения и записи дисков. (до 7,8 Мбайт/с).. Запись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CD-RW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дисков производится на меньшей скорости, поэтому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дисководы маркируются 3-мя числами «скорость чтения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скорость записи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CD-R ×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скорость записи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CD-RW.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Лазерные дисководы и диски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29113" cy="4829175"/>
          </a:xfrm>
        </p:spPr>
        <p:txBody>
          <a:bodyPr/>
          <a:lstStyle/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Первое поколение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накопителей обеспечивало скорость считывания информации примерно 1,3 Мбайт/с. В настоящее время широкое распространение получили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дисководы, которые обеспечивают в 16 раз большую скорость чтения (примерно 21 Мбайт/с), в 8 раз большую скорость записи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DVD±R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дисков и в 6 раз большую скорость записи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DVD±RW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дисков.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дисководы маркируются тремя числами (например, «16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6»).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885" name="Picture 13" descr="dvdrw_diskowo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932363" y="2708275"/>
            <a:ext cx="3810000" cy="2209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Флэш-память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132138" y="1844675"/>
            <a:ext cx="3455987" cy="6477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/>
              <a:t>Свойства флэш-памяти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68313" y="3213100"/>
            <a:ext cx="2665412" cy="237648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/>
              <a:t>Полупроводниковая – не содержащая механически движущихся частей, построенная на основе полупроводниковых микросхем</a:t>
            </a:r>
          </a:p>
        </p:txBody>
      </p:sp>
      <p:pic>
        <p:nvPicPr>
          <p:cNvPr id="72711" name="Picture 7" descr="флэшрис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0"/>
            <a:ext cx="16192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348038" y="3213100"/>
            <a:ext cx="2665412" cy="237648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/>
              <a:t>Энергонезависимая – не требующая дополнительной энергии для хранения данных (энергия требуется только для записи)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300788" y="3213100"/>
            <a:ext cx="2520950" cy="237648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/>
              <a:t>Перезаписываемая – допускающая изменения хранимых в ней данных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>
            <a:off x="1692275" y="2492375"/>
            <a:ext cx="3095625" cy="7207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716463" y="2492375"/>
            <a:ext cx="2879725" cy="7207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H="1">
            <a:off x="4643438" y="2492375"/>
            <a:ext cx="215900" cy="7207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9" grpId="0" animBg="1"/>
      <p:bldP spid="72710" grpId="0" animBg="1"/>
      <p:bldP spid="72712" grpId="0" animBg="1"/>
      <p:bldP spid="727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Принцип записи и чтения на картах флэш-памяти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1763"/>
            <a:ext cx="8229600" cy="2582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Во флэш-памяти для записи и считывания информации используются электрические сигналы.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простейшем случае каждая ячейка флэш-памяти хранит один бит информации и состоит из одного полевого транзистора со специальной электрически изолированной областью («плавающим затвором»).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При отсутствии сигнала на линии управления ячейка памяти хранит один бит информации (0 или 1) на стоке полевого транзистора. Между стоком и истоком ток не идет.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При записи данных на линию управления подается положительное напряжение и электроны в результате эффекта туннелирования попадают на плавающий затвор. Между стоком и истоком возникает электрический ток и в результате на стоке полевого транзистора записывается один бит данных.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65" name="Picture 9" descr="img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24163" y="1557338"/>
            <a:ext cx="3516312" cy="21891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Карты флэш-памяти</a:t>
            </a:r>
          </a:p>
        </p:txBody>
      </p:sp>
      <p:pic>
        <p:nvPicPr>
          <p:cNvPr id="74758" name="Picture 6" descr="flashk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700213"/>
            <a:ext cx="2592387" cy="1944687"/>
          </a:xfrm>
        </p:spPr>
      </p:pic>
      <p:sp>
        <p:nvSpPr>
          <p:cNvPr id="74762" name="Rectangle 10"/>
          <p:cNvSpPr>
            <a:spLocks noGrp="1" noChangeArrowheads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Флэш-память представляет собой микросхему, помещенную в миниатюрный плоский корпус. Микросхемы флэш-памяти могут содержать миллиарды ячеек, каждая из которых хранит 1 бит информации.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Информация, записанная на флэш-память может храниться очень длительное время (от 20 до 100 лет) и способна выдержать значительные механические нагрузки (в 5-10 раз превышающие предельно допустимые для жестких дисков). Флэш-память компактнее и потребляет значительно меньше энергии (примерно в 10 -20 раз), чем магнитные и оптические дисководы.</a:t>
            </a:r>
          </a:p>
        </p:txBody>
      </p:sp>
      <p:pic>
        <p:nvPicPr>
          <p:cNvPr id="74769" name="Picture 17" descr="флэш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725" y="1484313"/>
            <a:ext cx="3109913" cy="23320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4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6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карт флэш-памяти</a:t>
            </a:r>
          </a:p>
        </p:txBody>
      </p:sp>
      <p:pic>
        <p:nvPicPr>
          <p:cNvPr id="84998" name="Picture 6" descr="телефо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3141663"/>
            <a:ext cx="5619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9" name="Picture 7" descr="Nikon-D700-17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750" y="3716338"/>
            <a:ext cx="93503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0" name="Picture 8" descr="видеокамер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96188" y="4941888"/>
            <a:ext cx="9032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1" name="Picture 9" descr="MP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88125" y="4868863"/>
            <a:ext cx="7921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2" name="Picture 10" descr="ноутбук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025" y="1700213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1187450" y="1700213"/>
            <a:ext cx="324008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/>
              <a:t>Низкое энергопотребление</a:t>
            </a:r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1187450" y="2781300"/>
            <a:ext cx="3240088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/>
              <a:t>Компактность </a:t>
            </a:r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>
            <a:off x="1187450" y="3933825"/>
            <a:ext cx="3240088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/>
              <a:t>Долговечность </a:t>
            </a:r>
          </a:p>
        </p:txBody>
      </p:sp>
      <p:sp>
        <p:nvSpPr>
          <p:cNvPr id="85006" name="AutoShape 14"/>
          <p:cNvSpPr>
            <a:spLocks noChangeArrowheads="1"/>
          </p:cNvSpPr>
          <p:nvPr/>
        </p:nvSpPr>
        <p:spPr bwMode="auto">
          <a:xfrm>
            <a:off x="1187450" y="5157788"/>
            <a:ext cx="3240088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/>
              <a:t>Относительно высокое быстродействие</a:t>
            </a:r>
          </a:p>
        </p:txBody>
      </p:sp>
      <p:sp>
        <p:nvSpPr>
          <p:cNvPr id="85007" name="AutoShape 15"/>
          <p:cNvSpPr>
            <a:spLocks noChangeArrowheads="1"/>
          </p:cNvSpPr>
          <p:nvPr/>
        </p:nvSpPr>
        <p:spPr bwMode="auto">
          <a:xfrm>
            <a:off x="4572000" y="1916113"/>
            <a:ext cx="1800225" cy="360362"/>
          </a:xfrm>
          <a:prstGeom prst="rightArrow">
            <a:avLst>
              <a:gd name="adj1" fmla="val 50000"/>
              <a:gd name="adj2" fmla="val 124890"/>
            </a:avLst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4572000" y="2997200"/>
            <a:ext cx="1800225" cy="360363"/>
          </a:xfrm>
          <a:prstGeom prst="rightArrow">
            <a:avLst>
              <a:gd name="adj1" fmla="val 50000"/>
              <a:gd name="adj2" fmla="val 124890"/>
            </a:avLst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>
            <a:off x="4572000" y="4149725"/>
            <a:ext cx="1800225" cy="360363"/>
          </a:xfrm>
          <a:prstGeom prst="rightArrow">
            <a:avLst>
              <a:gd name="adj1" fmla="val 50000"/>
              <a:gd name="adj2" fmla="val 124890"/>
            </a:avLst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>
            <a:off x="4572000" y="5373688"/>
            <a:ext cx="1800225" cy="360362"/>
          </a:xfrm>
          <a:prstGeom prst="rightArrow">
            <a:avLst>
              <a:gd name="adj1" fmla="val 50000"/>
              <a:gd name="adj2" fmla="val 124890"/>
            </a:avLst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5003" grpId="0" animBg="1"/>
      <p:bldP spid="85004" grpId="0" animBg="1"/>
      <p:bldP spid="85005" grpId="0" animBg="1"/>
      <p:bldP spid="85006" grpId="0" animBg="1"/>
      <p:bldP spid="85007" grpId="0" animBg="1"/>
      <p:bldP spid="85008" grpId="0" animBg="1"/>
      <p:bldP spid="85009" grpId="0" animBg="1"/>
      <p:bldP spid="850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Карты флэш-памяти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3941763"/>
            <a:ext cx="8435975" cy="2582862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недостаткам флэш-памяти следует отнести то, что не существует единого стандарта и различные производители изготавливают несовместимые друг с другом по размеру и электрическим параметрам карты памяти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(Memory Stick,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MultiMedia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Card, Secure Digital,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-Picture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др.). </a:t>
            </a:r>
          </a:p>
          <a:p>
            <a:pPr algn="just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считывания или записи информации карта памяти вставляется в специальные накопители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картридеры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встроенные в мобильные устройства или подключаемые к компьютеру через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USB-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порт.</a:t>
            </a:r>
          </a:p>
        </p:txBody>
      </p:sp>
      <p:pic>
        <p:nvPicPr>
          <p:cNvPr id="78853" name="Picture 5" descr="FLASH ПАМЯТЬ И УСТРОЙСТВА СЧИТЫВАНИЯ  - УСТРОЙСТВА ЧТЕНИЯ-ЗАПИСИ 6-IN-1 MS/CF/SM/SD/MMC/MD USB READER, PQI  - 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508625" y="1557338"/>
            <a:ext cx="3208338" cy="2189162"/>
          </a:xfrm>
          <a:noFill/>
        </p:spPr>
      </p:pic>
      <p:pic>
        <p:nvPicPr>
          <p:cNvPr id="78855" name="Picture 7" descr="compactflas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9750" y="1557338"/>
            <a:ext cx="1149350" cy="977900"/>
          </a:xfrm>
        </p:spPr>
      </p:pic>
      <p:pic>
        <p:nvPicPr>
          <p:cNvPr id="78856" name="Picture 8" descr="Memory Stick 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75" y="1557338"/>
            <a:ext cx="12954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9" descr="microS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2565400"/>
            <a:ext cx="178276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8" name="Picture 10" descr="mm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84438" y="2781300"/>
            <a:ext cx="154781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9" name="Picture 11" descr="SD12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51275" y="1557338"/>
            <a:ext cx="1284288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0" name="Picture 12" descr="xd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95738" y="2852738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USB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флэш-диски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868863"/>
            <a:ext cx="8229600" cy="17287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Накопители на флэш-памяти представляют собой микросхему флэш-памяти, дополненную контроллером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USB,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подключаются к последовательному порту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USB. USB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флэш-диски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могут использоваться в качестве сменного носителя информации.</a:t>
            </a:r>
          </a:p>
        </p:txBody>
      </p:sp>
      <p:pic>
        <p:nvPicPr>
          <p:cNvPr id="87048" name="Picture 8" descr="флэшрис21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8888" y="1916113"/>
            <a:ext cx="1762125" cy="1011237"/>
          </a:xfrm>
          <a:noFill/>
        </p:spPr>
      </p:pic>
      <p:pic>
        <p:nvPicPr>
          <p:cNvPr id="87049" name="Picture 9" descr="флэшрис2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732588" y="1916113"/>
            <a:ext cx="1847850" cy="1212850"/>
          </a:xfrm>
          <a:noFill/>
        </p:spPr>
      </p:pic>
      <p:pic>
        <p:nvPicPr>
          <p:cNvPr id="87050" name="Picture 10" descr="флэшрис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75" y="3644900"/>
            <a:ext cx="1700213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51" name="Picture 11" descr="флэшрис2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3500438"/>
            <a:ext cx="176212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52" name="Picture 12" descr="флэшрис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67175" y="1557338"/>
            <a:ext cx="1398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Внешняя память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71613"/>
          </a:xfrm>
        </p:spPr>
        <p:txBody>
          <a:bodyPr/>
          <a:lstStyle/>
          <a:p>
            <a:r>
              <a:rPr lang="ru-RU" smtClean="0"/>
              <a:t>Основной функцией внешней памяти является долговременное хранение информации.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0" y="3429000"/>
            <a:ext cx="2928938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Внешняя память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5" y="4357688"/>
            <a:ext cx="2000250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Магнитная</a:t>
            </a:r>
            <a:br>
              <a:rPr lang="ru-RU" b="1" dirty="0"/>
            </a:br>
            <a:r>
              <a:rPr lang="ru-RU" b="1" dirty="0"/>
              <a:t>память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25" y="4357688"/>
            <a:ext cx="2071688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Оптическая</a:t>
            </a:r>
            <a:br>
              <a:rPr lang="ru-RU" b="1" dirty="0"/>
            </a:br>
            <a:r>
              <a:rPr lang="ru-RU" b="1" dirty="0"/>
              <a:t>память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25" y="4357688"/>
            <a:ext cx="2000250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/>
              <a:t>Флэш</a:t>
            </a:r>
            <a:r>
              <a:rPr lang="ru-RU" b="1" dirty="0"/>
              <a:t>-</a:t>
            </a:r>
            <a:br>
              <a:rPr lang="ru-RU" b="1" dirty="0"/>
            </a:br>
            <a:r>
              <a:rPr lang="ru-RU" b="1" dirty="0"/>
              <a:t>память</a:t>
            </a: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rot="5400000">
            <a:off x="4179094" y="4215606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5" idx="0"/>
          </p:cNvCxnSpPr>
          <p:nvPr/>
        </p:nvCxnSpPr>
        <p:spPr>
          <a:xfrm rot="5400000">
            <a:off x="2874963" y="2911475"/>
            <a:ext cx="285750" cy="2606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7" idx="0"/>
          </p:cNvCxnSpPr>
          <p:nvPr/>
        </p:nvCxnSpPr>
        <p:spPr>
          <a:xfrm rot="16200000" flipH="1">
            <a:off x="5589588" y="2803525"/>
            <a:ext cx="285750" cy="2822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" name="Picture 7" descr="e2490c56e245c7c850474f499484798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5143500"/>
            <a:ext cx="14287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SD1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344739">
            <a:off x="6715125" y="535781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http://im0-tub-ru.yandex.net/i?id=407447564-66-7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75" y="5143500"/>
            <a:ext cx="14287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Вопросы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сердечник магнитной головки изготавливается из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магнитомягкого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материала, а магнитный слой носителя – из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магнитожесткого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материала?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можно увеличить информационную емкость жестких дисков?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дисководах используется инфракрасный лазер,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дисководах – красный лазер, а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DVD-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-Ray-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дисководах – синий лазер?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чем состоит различие между дисками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CD-ROM, CD-R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CD-RW?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означают числа маркировки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дисководов?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чем состоит отличие микросхем флэш-памяти от микросхем оперативной памяти?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чем состоит преимущество флэш-памяти перед магнитной и оптической памятью?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0116" name="Picture 4" descr="pag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36613"/>
            <a:ext cx="4667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Магнитный принцип записи и считывания информации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714500"/>
            <a:ext cx="4464050" cy="4967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В накопителях на гибких магнитных дисках (НГМД) и накопителях на жестких магнитных дисках (НЖМД) в основу записи информации положено намагничивание ферромагнетиков в магнитном поле, хранение информации основывается на сохранении намагниченности, а считывание информации базируется на явлении электромагнитной индукции.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В отсутствии сильных магнитных полей и высоких температур элементы носителя могут сохранять свою намагниченность в течение долгого времени (лет, десятилетий).</a:t>
            </a:r>
          </a:p>
        </p:txBody>
      </p:sp>
      <p:pic>
        <p:nvPicPr>
          <p:cNvPr id="3087" name="Picture 15" descr="image001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08588" y="1600200"/>
            <a:ext cx="2917825" cy="2187575"/>
          </a:xfrm>
          <a:noFill/>
        </p:spPr>
      </p:pic>
      <p:pic>
        <p:nvPicPr>
          <p:cNvPr id="3088" name="Picture 16" descr="image001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14938" y="3930650"/>
            <a:ext cx="2957512" cy="23510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Гибкие магнитные диски</a:t>
            </a:r>
          </a:p>
        </p:txBody>
      </p:sp>
      <p:pic>
        <p:nvPicPr>
          <p:cNvPr id="7174" name="Picture 6" descr="000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9200" y="2089150"/>
            <a:ext cx="2514600" cy="1211263"/>
          </a:xfrm>
        </p:spPr>
      </p:pic>
      <p:sp>
        <p:nvSpPr>
          <p:cNvPr id="7173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Гибкие магнитные диски помещаются в пластмассовый корпус. Такой носитель информации называется дискетой.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Информационная емкость дискеты невелика и составляет 1,44 МБ. Скорость записи и считывания информации также мала – около 50 Кбайт/с из-за медленного вращения диска (360 об/мин.)</a:t>
            </a:r>
          </a:p>
        </p:txBody>
      </p:sp>
      <p:pic>
        <p:nvPicPr>
          <p:cNvPr id="7176" name="Picture 8" descr="433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58888" y="3719513"/>
            <a:ext cx="2362200" cy="18938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Жесткие магнитные диски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851275" y="1600200"/>
            <a:ext cx="4578350" cy="45307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Жесткий магнитный диск представляет собой несколько десятков дисков, размещенных на одной оси, заключенных в металлический корпус и вращающихся с большой угловой скоростью.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счет большего количества дорожек на каждой стороне дисков и большого количества дисков информационная емкость дисков достаточно велика. 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Скорость чтения-записи – 300 Мб/с (по шине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SATA)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которая достигается за счет быстрого вращения дисков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7200 об/мин.).</a:t>
            </a:r>
          </a:p>
        </p:txBody>
      </p:sp>
      <p:pic>
        <p:nvPicPr>
          <p:cNvPr id="9225" name="Picture 9" descr="har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43063" y="1754188"/>
            <a:ext cx="1666875" cy="1876425"/>
          </a:xfrm>
        </p:spPr>
      </p:pic>
      <p:pic>
        <p:nvPicPr>
          <p:cNvPr id="9226" name="Picture 10" descr="e2490c56e245c7c850474f499484798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325563" y="3943350"/>
            <a:ext cx="2301875" cy="2187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Оптический принцип записи и считывания информации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4929188"/>
            <a:ext cx="8401050" cy="1558925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записи информации на лазерные диски для создания участков поверхности с различными коэффициентами отражения применяются различные технологии: от простой штамповки до изменения отражающей способности участков поверхности диска с помощью мощного лазера.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 на лазерном диске записывается на одну спиралевидную дорожку, содержащую чередующиеся участки  с различной отражающей способностью.</a:t>
            </a:r>
          </a:p>
        </p:txBody>
      </p:sp>
      <p:pic>
        <p:nvPicPr>
          <p:cNvPr id="12294" name="Picture 6" descr="img_big5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14500" y="1500188"/>
            <a:ext cx="5514975" cy="3286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Оптический принцип записи и считывания информации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3438" y="1714500"/>
            <a:ext cx="40386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считывания информации с лазерных дисков луч лазера, установленный в дисководе, падает на поверхность вращающегося диска и отражается.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как поверхность имеет участки с различными коэффициентами отражения, то отраженный луч также меняет свою интенсивность (0 или1).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отраженные импульсы преобразуются с помощью фотоэлементов в электрические импульсы и по магистрали передаются в оперативную память.</a:t>
            </a:r>
          </a:p>
        </p:txBody>
      </p:sp>
      <p:pic>
        <p:nvPicPr>
          <p:cNvPr id="16394" name="Picture 10" descr="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61988" y="3943350"/>
            <a:ext cx="3629025" cy="2187575"/>
          </a:xfrm>
        </p:spPr>
      </p:pic>
      <p:pic>
        <p:nvPicPr>
          <p:cNvPr id="16396" name="Picture 12" descr="cd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9588" y="1708150"/>
            <a:ext cx="3933825" cy="1971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Оптические диски</a:t>
            </a:r>
          </a:p>
        </p:txBody>
      </p:sp>
      <p:pic>
        <p:nvPicPr>
          <p:cNvPr id="63496" name="Picture 8" descr="im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36825" y="1600200"/>
            <a:ext cx="4070350" cy="2189163"/>
          </a:xfrm>
        </p:spPr>
      </p:pic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1763"/>
            <a:ext cx="8229600" cy="251142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Оптические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диски рассчитаны на использование инфракрасного лазера с длиной волны 780 нм и имеют информационную емкость 700 Мбайт.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Оптические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диски рассчитаны на использование красного лазера с длиной волны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 нм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Они имеют большую информационную емкость по сравнению с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дисками (4,7 Гбайт) за счет меньшей ширины и более плотного размещения оптических дорожек.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диски могут быть двухслойными (емкость 8,5 Гбайт), при этом оба слоя имеют отражающую поверхность, несущую информацию.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настоящее время на рынок поступили оптические диски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HD DVD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информационная емкость которых в 3-5 раз превосходит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инофрмационную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емкость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DVD-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дисков за счет использования синего лазера с длиной волны 405 нанометров.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Лазерные дисководы и диски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28625" y="4572000"/>
            <a:ext cx="8258175" cy="1714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лазерных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CD-ROM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DVD-ROM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дисках хранится информация, которая была записана на них в процессе изготовления. Запись на них новой информации невозможна. Производятся такие диски путем штамповки на дорожке микроскопических физических углублений (участков с плохой отражающей способностью).</a:t>
            </a:r>
          </a:p>
        </p:txBody>
      </p:sp>
      <p:pic>
        <p:nvPicPr>
          <p:cNvPr id="23572" name="Picture 20" descr="014_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82688" y="1628775"/>
            <a:ext cx="2884487" cy="2420938"/>
          </a:xfrm>
        </p:spPr>
      </p:pic>
      <p:pic>
        <p:nvPicPr>
          <p:cNvPr id="23573" name="Picture 21" descr="cd_diskovo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83188" y="1628775"/>
            <a:ext cx="2959100" cy="21891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744</TotalTime>
  <Words>1198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Verdana</vt:lpstr>
      <vt:lpstr>Arial</vt:lpstr>
      <vt:lpstr>Garamond</vt:lpstr>
      <vt:lpstr>Wingdings</vt:lpstr>
      <vt:lpstr>Calibri</vt:lpstr>
      <vt:lpstr>Times New Roman</vt:lpstr>
      <vt:lpstr>Уровень</vt:lpstr>
      <vt:lpstr>Внешняя память</vt:lpstr>
      <vt:lpstr>Внешняя память</vt:lpstr>
      <vt:lpstr>Магнитный принцип записи и считывания информации</vt:lpstr>
      <vt:lpstr>Гибкие магнитные диски</vt:lpstr>
      <vt:lpstr>Жесткие магнитные диски</vt:lpstr>
      <vt:lpstr>Оптический принцип записи и считывания информации</vt:lpstr>
      <vt:lpstr>Оптический принцип записи и считывания информации</vt:lpstr>
      <vt:lpstr>Оптические диски</vt:lpstr>
      <vt:lpstr>Лазерные дисководы и диски</vt:lpstr>
      <vt:lpstr>Лазерные дисководы и диски</vt:lpstr>
      <vt:lpstr>Лазерные дисководы и диски</vt:lpstr>
      <vt:lpstr>Лазерные дисководы и диски</vt:lpstr>
      <vt:lpstr>Лазерные дисководы и диски</vt:lpstr>
      <vt:lpstr>Флэш-память</vt:lpstr>
      <vt:lpstr>Принцип записи и чтения на картах флэш-памяти</vt:lpstr>
      <vt:lpstr>Карты флэш-памяти</vt:lpstr>
      <vt:lpstr>Применение карт флэш-памяти</vt:lpstr>
      <vt:lpstr>Карты флэш-памяти</vt:lpstr>
      <vt:lpstr>USB флэш-диски</vt:lpstr>
      <vt:lpstr> Вопросы </vt:lpstr>
    </vt:vector>
  </TitlesOfParts>
  <Company>ясш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память</dc:title>
  <dc:creator>кривчук</dc:creator>
  <cp:lastModifiedBy>Дарёна</cp:lastModifiedBy>
  <cp:revision>25</cp:revision>
  <dcterms:created xsi:type="dcterms:W3CDTF">2008-09-30T07:18:35Z</dcterms:created>
  <dcterms:modified xsi:type="dcterms:W3CDTF">2012-01-14T17:18:41Z</dcterms:modified>
</cp:coreProperties>
</file>