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61" r:id="rId5"/>
    <p:sldId id="258" r:id="rId6"/>
    <p:sldId id="262" r:id="rId7"/>
    <p:sldId id="268" r:id="rId8"/>
    <p:sldId id="260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3300"/>
    <a:srgbClr val="000000"/>
    <a:srgbClr val="009999"/>
    <a:srgbClr val="00CC99"/>
    <a:srgbClr val="CC9900"/>
    <a:srgbClr val="CCCC00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03642-9DAB-4CFF-872C-BAAB670894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751B1-59B5-41DD-B80B-AE0361E8F4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CFA56-3F6B-4A02-A2ED-16CFE2E418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7C8F9-1BB3-4277-B99E-0B1B02A3CA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8D293-07BD-4646-951B-080505C189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13C37-62CA-47FF-A513-804267E1F8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DA7AD-0048-449C-8F75-F73B630AA1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D29EA-BCF0-43F9-A25E-3CE07C30F9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DE193-CA7A-496E-90B9-5D421645F7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9B5F2-D543-4496-99E5-6EE5CF64CC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49B2D-B2DE-4BFC-BBDD-6B84C2A7FC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D72C12-A71B-4388-943C-0E91962CA21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69_%D0%B3%D0%BE%D0%B4_%D0%B2_%D0%BA%D0%B8%D0%BD%D0%BE" TargetMode="External"/><Relationship Id="rId13" Type="http://schemas.openxmlformats.org/officeDocument/2006/relationships/hyperlink" Target="http://ru.wikipedia.org/wiki/1970_%D0%B3%D0%BE%D0%B4_%D0%B2_%D0%BA%D0%B8%D0%BD%D0%BE" TargetMode="External"/><Relationship Id="rId18" Type="http://schemas.openxmlformats.org/officeDocument/2006/relationships/hyperlink" Target="http://ru.wikipedia.org/wiki/1971_%D0%B3%D0%BE%D0%B4_%D0%B2_%D0%BA%D0%B8%D0%BD%D0%BE" TargetMode="External"/><Relationship Id="rId26" Type="http://schemas.openxmlformats.org/officeDocument/2006/relationships/hyperlink" Target="http://ru.wikipedia.org/wiki/1977_%D0%B3%D0%BE%D0%B4_%D0%B2_%D0%BA%D0%B8%D0%BD%D0%BE" TargetMode="External"/><Relationship Id="rId39" Type="http://schemas.openxmlformats.org/officeDocument/2006/relationships/hyperlink" Target="http://ru.wikipedia.org/w/index.php?title=%D0%A2%D0%B0%D0%BA%D0%B0%D1%8F_%D0%BE%D0%BD%D0%B0,_%D0%B8%D0%B3%D1%80%D0%B0_%28%D1%84%D0%B8%D0%BB%D1%8C%D0%BC%29&amp;action=edit&amp;redlink=1" TargetMode="External"/><Relationship Id="rId3" Type="http://schemas.openxmlformats.org/officeDocument/2006/relationships/image" Target="../media/image21.jpeg"/><Relationship Id="rId21" Type="http://schemas.openxmlformats.org/officeDocument/2006/relationships/hyperlink" Target="http://ru.wikipedia.org/wiki/%D0%9D%D0%BE%D1%87%D0%BD%D0%B0%D1%8F_%D1%81%D0%BC%D0%B5%D0%BD%D0%B0_%28%D1%84%D0%B8%D0%BB%D1%8C%D0%BC%29" TargetMode="External"/><Relationship Id="rId34" Type="http://schemas.openxmlformats.org/officeDocument/2006/relationships/hyperlink" Target="http://ru.wikipedia.org/w/index.php?title=%D0%93%D0%BE%D0%B4_%D0%B4%D1%80%D0%B0%D0%BA%D0%BE%D0%BD%D0%B0_%28%D1%84%D0%B8%D0%BB%D1%8C%D0%BC,_1982%29&amp;action=edit&amp;redlink=1" TargetMode="External"/><Relationship Id="rId42" Type="http://schemas.openxmlformats.org/officeDocument/2006/relationships/hyperlink" Target="http://ru.wikipedia.org/wiki/%D0%9D%D0%B8%D0%BA%D0%B8%D1%82%D0%B8%D0%BD,_%D0%A1%D0%B5%D1%80%D0%B3%D0%B5%D0%B9_%D0%AF%D0%BA%D0%BE%D0%B2%D0%BB%D0%B5%D0%B2%D0%B8%D1%87" TargetMode="External"/><Relationship Id="rId7" Type="http://schemas.openxmlformats.org/officeDocument/2006/relationships/hyperlink" Target="http://ru.wikipedia.org/wiki/%D0%98%D1%8E%D0%BB%D1%8C%D1%81%D0%BA%D0%B8%D0%B9_%D0%B4%D0%BE%D0%B6%D0%B4%D1%8C_%28%D1%84%D0%B8%D0%BB%D1%8C%D0%BC%29" TargetMode="External"/><Relationship Id="rId12" Type="http://schemas.openxmlformats.org/officeDocument/2006/relationships/hyperlink" Target="http://ru.wikipedia.org/wiki/%D0%91%D0%B5%D0%B3%D0%BE%D1%83%D0%BD%D0%B5%D0%BA,_%D0%A4%D1%80%D0%B0%D0%BD%D1%82%D0%B8%D1%88%D0%B5%D0%BA" TargetMode="External"/><Relationship Id="rId17" Type="http://schemas.openxmlformats.org/officeDocument/2006/relationships/hyperlink" Target="http://ru.wikipedia.org/wiki/%D0%9F%D0%B5%D1%80%D0%B5%D1%81%D1%82%D1%83%D0%BF%D0%B8_%D0%BF%D0%BE%D1%80%D0%BE%D0%B3_%28%D1%84%D0%B8%D0%BB%D1%8C%D0%BC%29" TargetMode="External"/><Relationship Id="rId25" Type="http://schemas.openxmlformats.org/officeDocument/2006/relationships/hyperlink" Target="http://ru.wikipedia.org/wiki/%D0%94%D0%BD%D0%B5%D0%B2%D0%BD%D0%B8%D0%BA_%D0%B4%D0%B8%D1%80%D0%B5%D0%BA%D1%82%D0%BE%D1%80%D0%B0_%D1%88%D0%BA%D0%BE%D0%BB%D1%8B_%28%D1%84%D0%B8%D0%BB%D1%8C%D0%BC%29" TargetMode="External"/><Relationship Id="rId33" Type="http://schemas.openxmlformats.org/officeDocument/2006/relationships/hyperlink" Target="http://ru.wikipedia.org/w/index.php?title=%D0%9C%D1%83%D1%80%D0%BC%D0%B0%D0%BD%D1%81%D0%BA-198_%28%D1%84%D0%B8%D0%BB%D1%8C%D0%BC%29&amp;action=edit&amp;redlink=1" TargetMode="External"/><Relationship Id="rId38" Type="http://schemas.openxmlformats.org/officeDocument/2006/relationships/hyperlink" Target="http://ru.wikipedia.org/w/index.php?title=%D0%9F%D1%80%D1%8B%D0%B6%D0%BE%D0%BA_%28%D1%84%D0%B8%D0%BB%D1%8C%D0%BC%29&amp;action=edit&amp;redlink=1" TargetMode="External"/><Relationship Id="rId2" Type="http://schemas.openxmlformats.org/officeDocument/2006/relationships/image" Target="../media/image20.jpeg"/><Relationship Id="rId16" Type="http://schemas.openxmlformats.org/officeDocument/2006/relationships/hyperlink" Target="http://ru.wikipedia.org/wiki/%D0%92_%D0%9C%D0%BE%D1%81%D0%BA%D0%B2%D0%B5_%D0%BF%D1%80%D0%BE%D0%B5%D0%B7%D0%B4%D0%BE%D0%BC%E2%80%A6_%28%D1%84%D0%B8%D0%BB%D1%8C%D0%BC%29" TargetMode="External"/><Relationship Id="rId20" Type="http://schemas.openxmlformats.org/officeDocument/2006/relationships/hyperlink" Target="http://ru.wikipedia.org/wiki/1972_%D0%B3%D0%BE%D0%B4_%D0%B2_%D0%BA%D0%B8%D0%BD%D0%BE" TargetMode="External"/><Relationship Id="rId29" Type="http://schemas.openxmlformats.org/officeDocument/2006/relationships/hyperlink" Target="http://ru.wikipedia.org/w/index.php?title=%D0%9D%D0%B5%D0%B6%D0%BD%D0%BE%D1%81%D1%82%D1%8C_%D0%BA_%D1%80%D0%B5%D0%B2%D1%83%D1%89%D0%B5%D0%BC%D1%83_%D0%B7%D0%B2%D0%B5%D1%80%D1%8E_%28%D1%84%D0%B8%D0%BB%D1%8C%D0%BC%29&amp;action=edit&amp;redlink=1" TargetMode="External"/><Relationship Id="rId41" Type="http://schemas.openxmlformats.org/officeDocument/2006/relationships/hyperlink" Target="http://ru.wikipedia.org/wiki/%D0%9C%D0%BE%D1%81%D0%BA%D0%B2%D0%B0_%D1%81%D0%BB%D0%B5%D0%B7%D0%B0%D0%BC_%D0%BD%D0%B5_%D0%B2%D0%B5%D1%80%D0%B8%D1%82_%28%D1%84%D0%B8%D0%BB%D1%8C%D0%BC%2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2%D0%BE%D0%B7%D0%BC%D0%B5%D0%B7%D0%B4%D0%B8%D0%B5_%28%D1%84%D0%B8%D0%BB%D1%8C%D0%BC,_1967%29" TargetMode="External"/><Relationship Id="rId11" Type="http://schemas.openxmlformats.org/officeDocument/2006/relationships/hyperlink" Target="http://ru.wikipedia.org/wiki/%D0%9A%D1%80%D0%B0%D1%81%D0%BD%D0%B0%D1%8F_%D0%BF%D0%B0%D0%BB%D0%B0%D1%82%D0%BA%D0%B0_%28%D1%84%D0%B8%D0%BB%D1%8C%D0%BC%29" TargetMode="External"/><Relationship Id="rId24" Type="http://schemas.openxmlformats.org/officeDocument/2006/relationships/hyperlink" Target="http://ru.wikipedia.org/wiki/1975_%D0%B3%D0%BE%D0%B4_%D0%B2_%D0%BA%D0%B8%D0%BD%D0%BE" TargetMode="External"/><Relationship Id="rId32" Type="http://schemas.openxmlformats.org/officeDocument/2006/relationships/hyperlink" Target="http://ru.wikipedia.org/wiki/1979_%D0%B3%D0%BE%D0%B4_%D0%B2_%D0%BA%D0%B8%D0%BD%D0%BE" TargetMode="External"/><Relationship Id="rId37" Type="http://schemas.openxmlformats.org/officeDocument/2006/relationships/hyperlink" Target="http://ru.wikipedia.org/wiki/1986_%D0%B3%D0%BE%D0%B4_%D0%B2_%D0%BA%D0%B8%D0%BD%D0%BE" TargetMode="External"/><Relationship Id="rId40" Type="http://schemas.openxmlformats.org/officeDocument/2006/relationships/hyperlink" Target="http://ru.wikipedia.org/wiki/%D0%9C%D0%B0%D0%BB%D0%B5%D1%86%D0%BA%D0%B8%D0%B9,_%D0%9D%D0%B8%D0%BA%D0%BE%D0%BB%D0%B0%D0%B9_%D0%9B%D0%B5%D0%BE%D0%BD%D0%B8%D0%B4%D0%BE%D0%B2%D0%B8%D1%87" TargetMode="External"/><Relationship Id="rId5" Type="http://schemas.openxmlformats.org/officeDocument/2006/relationships/hyperlink" Target="http://ru.wikipedia.org/wiki/1967_%D0%B3%D0%BE%D0%B4_%D0%B2_%D0%BA%D0%B8%D0%BD%D0%BE" TargetMode="External"/><Relationship Id="rId15" Type="http://schemas.openxmlformats.org/officeDocument/2006/relationships/hyperlink" Target="http://ru.wikipedia.org/wiki/%D0%91%D0%B5%D0%BB%D0%BE%D1%80%D1%83%D1%81%D1%81%D0%BA%D0%B8%D0%B9_%D0%B2%D0%BE%D0%BA%D0%B7%D0%B0%D0%BB_%28%D1%84%D0%B8%D0%BB%D1%8C%D0%BC%29" TargetMode="External"/><Relationship Id="rId23" Type="http://schemas.openxmlformats.org/officeDocument/2006/relationships/hyperlink" Target="http://ru.wikipedia.org/wiki/%D0%91%D0%BE%D1%80%D0%BC%D0%B0%D0%BD,_%D0%9C%D0%B0%D1%80%D1%82%D0%B8%D0%BD" TargetMode="External"/><Relationship Id="rId28" Type="http://schemas.openxmlformats.org/officeDocument/2006/relationships/hyperlink" Target="http://ru.wikipedia.org/wiki/1982_%D0%B3%D0%BE%D0%B4_%D0%B2_%D0%BA%D0%B8%D0%BD%D0%BE" TargetMode="External"/><Relationship Id="rId36" Type="http://schemas.openxmlformats.org/officeDocument/2006/relationships/hyperlink" Target="http://ru.wikipedia.org/wiki/%D0%9A%D0%B0%D0%BF%D0%B8%D1%82%D0%B0%D0%BD_%D0%A4%D1%80%D0%B0%D0%BA%D0%B0%D1%81%D1%81_%28%D1%84%D0%B8%D0%BB%D1%8C%D0%BC,_1984%29" TargetMode="External"/><Relationship Id="rId10" Type="http://schemas.openxmlformats.org/officeDocument/2006/relationships/hyperlink" Target="http://ru.wikipedia.org/wiki/%D0%9C%D0%BE%D0%B9_%D0%BF%D0%B0%D0%BF%D0%B0_%E2%80%94_%D0%BA%D0%B0%D0%BF%D0%B8%D1%82%D0%B0%D0%BD_%28%D1%84%D0%B8%D0%BB%D1%8C%D0%BC%29" TargetMode="External"/><Relationship Id="rId19" Type="http://schemas.openxmlformats.org/officeDocument/2006/relationships/hyperlink" Target="http://ru.wikipedia.org/wiki/%D0%A2%D1%8B_%D0%B8_%D1%8F_%28%D1%84%D0%B8%D0%BB%D1%8C%D0%BC,_1971%29" TargetMode="External"/><Relationship Id="rId31" Type="http://schemas.openxmlformats.org/officeDocument/2006/relationships/hyperlink" Target="http://ru.wikipedia.org/w/index.php?title=%D0%92%D1%8B%D1%88%D0%B5_%D0%BD%D0%B5%D0%B1%D0%B0_%28%D1%84%D0%B8%D0%BB%D1%8C%D0%BC%29&amp;action=edit&amp;redlink=1" TargetMode="External"/><Relationship Id="rId4" Type="http://schemas.openxmlformats.org/officeDocument/2006/relationships/hyperlink" Target="http://ru.wikipedia.org/wiki/%D0%A1%D0%B5%D0%BC%D0%BD%D0%B0%D0%B4%D1%86%D0%B0%D1%82%D1%8C_%D0%BC%D0%B3%D0%BD%D0%BE%D0%B2%D0%B5%D0%BD%D0%B8%D0%B9_%D0%B2%D0%B5%D1%81%D0%BD%D1%8B_%28%D1%82%D0%B5%D0%BB%D0%B5%D1%81%D0%B5%D1%80%D0%B8%D0%B0%D0%BB%29" TargetMode="External"/><Relationship Id="rId9" Type="http://schemas.openxmlformats.org/officeDocument/2006/relationships/hyperlink" Target="http://ru.wikipedia.org/wiki/%D0%A0%D1%83%D0%B4%D0%BE%D0%BB%D1%8C%D1%84%D0%B8%D0%BE" TargetMode="External"/><Relationship Id="rId14" Type="http://schemas.openxmlformats.org/officeDocument/2006/relationships/hyperlink" Target="http://ru.wikipedia.org/wiki/%D0%9D%D0%B0%D1%87%D0%B0%D0%BB%D0%BE_%28%D1%84%D0%B8%D0%BB%D1%8C%D0%BC,_1970%29" TargetMode="External"/><Relationship Id="rId22" Type="http://schemas.openxmlformats.org/officeDocument/2006/relationships/hyperlink" Target="http://ru.wikipedia.org/wiki/1973_%D0%B3%D0%BE%D0%B4_%D0%B2_%D0%BA%D0%B8%D0%BD%D0%BE" TargetMode="External"/><Relationship Id="rId27" Type="http://schemas.openxmlformats.org/officeDocument/2006/relationships/hyperlink" Target="http://ru.wikipedia.org/w/index.php?title=%D0%9C%D0%B8%D0%B3_%D1%83%D0%B4%D0%B0%D1%87%D0%B8_%28%D1%84%D0%B8%D0%BB%D1%8C%D0%BC%29&amp;action=edit&amp;redlink=1" TargetMode="External"/><Relationship Id="rId30" Type="http://schemas.openxmlformats.org/officeDocument/2006/relationships/hyperlink" Target="http://ru.wikipedia.org/wiki/1961_%D0%B3%D0%BE%D0%B4_%D0%B2_%D0%BA%D0%B8%D0%BD%D0%BE" TargetMode="External"/><Relationship Id="rId35" Type="http://schemas.openxmlformats.org/officeDocument/2006/relationships/hyperlink" Target="http://ru.wikipedia.org/wiki/1985_%D0%B3%D0%BE%D0%B4_%D0%B2_%D0%BA%D0%B8%D0%BD%D0%BE" TargetMode="External"/><Relationship Id="rId43" Type="http://schemas.openxmlformats.org/officeDocument/2006/relationships/hyperlink" Target="http://ru.wikipedia.org/wiki/%D0%A1%D1%83%D1%85%D0%B0%D1%80%D0%B5%D0%B2,_%D0%94%D0%BC%D0%B8%D1%82%D1%80%D0%B8%D0%B9_%D0%90%D0%BD%D1%82%D0%BE%D0%BD%D0%BE%D0%B2%D0%B8%D1%87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771650" y="1495425"/>
            <a:ext cx="5311775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Segoe Script" pitchFamily="34" charset="0"/>
              </a:rPr>
              <a:t>Презентация к уроку</a:t>
            </a:r>
          </a:p>
          <a:p>
            <a:pPr algn="ctr"/>
            <a:endParaRPr lang="ru-RU" sz="2400">
              <a:latin typeface="Segoe Script" pitchFamily="34" charset="0"/>
            </a:endParaRPr>
          </a:p>
          <a:p>
            <a:pPr algn="ctr"/>
            <a:r>
              <a:rPr lang="en-US" sz="2400" b="1"/>
              <a:t>Discussing Personality. Yuri Vizbor</a:t>
            </a:r>
            <a:endParaRPr lang="ru-RU" sz="2400" b="1"/>
          </a:p>
          <a:p>
            <a:pPr algn="ctr"/>
            <a:endParaRPr lang="en-US" sz="2400" b="1"/>
          </a:p>
          <a:p>
            <a:pPr algn="ctr"/>
            <a:r>
              <a:rPr lang="ru-RU" b="1"/>
              <a:t>УМК </a:t>
            </a:r>
            <a:r>
              <a:rPr lang="en-US" b="1"/>
              <a:t>New Opportunities, Intermediate,</a:t>
            </a:r>
            <a:endParaRPr lang="ru-RU" b="1"/>
          </a:p>
          <a:p>
            <a:pPr algn="ctr"/>
            <a:r>
              <a:rPr lang="en-US" b="1"/>
              <a:t> Culture Corner 2</a:t>
            </a:r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r>
              <a:rPr lang="ru-RU"/>
              <a:t>Богданова Марина Павловна</a:t>
            </a:r>
          </a:p>
          <a:p>
            <a:pPr algn="ctr"/>
            <a:r>
              <a:rPr lang="ru-RU"/>
              <a:t>Учитель английского языка</a:t>
            </a:r>
          </a:p>
          <a:p>
            <a:pPr algn="ctr"/>
            <a:r>
              <a:rPr lang="ru-RU"/>
              <a:t>ГОУ СОШ № 252 Санкт-Петербурга</a:t>
            </a:r>
            <a:r>
              <a:rPr lang="en-US"/>
              <a:t>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676400" y="1219200"/>
            <a:ext cx="6248400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i="1">
                <a:latin typeface="Monotype Corsiva" pitchFamily="66" charset="0"/>
              </a:rPr>
              <a:t>Каждый пишет, как он слышит.</a:t>
            </a:r>
          </a:p>
          <a:p>
            <a:endParaRPr lang="ru-RU" sz="2800" i="1">
              <a:latin typeface="Monotype Corsiva" pitchFamily="66" charset="0"/>
            </a:endParaRPr>
          </a:p>
          <a:p>
            <a:r>
              <a:rPr lang="ru-RU" sz="2800" i="1">
                <a:latin typeface="Monotype Corsiva" pitchFamily="66" charset="0"/>
              </a:rPr>
              <a:t>Каждый слышит, как он дышит.</a:t>
            </a:r>
          </a:p>
          <a:p>
            <a:endParaRPr lang="ru-RU" sz="2800" i="1">
              <a:latin typeface="Monotype Corsiva" pitchFamily="66" charset="0"/>
            </a:endParaRPr>
          </a:p>
          <a:p>
            <a:r>
              <a:rPr lang="ru-RU" sz="2800" i="1">
                <a:latin typeface="Monotype Corsiva" pitchFamily="66" charset="0"/>
              </a:rPr>
              <a:t>Как он дышит, так и пишет,</a:t>
            </a:r>
          </a:p>
          <a:p>
            <a:endParaRPr lang="ru-RU" sz="2800" i="1">
              <a:latin typeface="Monotype Corsiva" pitchFamily="66" charset="0"/>
            </a:endParaRPr>
          </a:p>
          <a:p>
            <a:r>
              <a:rPr lang="ru-RU" sz="2800" i="1">
                <a:latin typeface="Monotype Corsiva" pitchFamily="66" charset="0"/>
              </a:rPr>
              <a:t>                       не стараясь угодить.</a:t>
            </a:r>
          </a:p>
          <a:p>
            <a:endParaRPr lang="ru-RU" sz="2800" i="1">
              <a:latin typeface="Monotype Corsiva" pitchFamily="66" charset="0"/>
            </a:endParaRPr>
          </a:p>
          <a:p>
            <a:pPr algn="r"/>
            <a:endParaRPr lang="ru-RU" sz="2000">
              <a:latin typeface="Castellar" pitchFamily="18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495800" y="5410200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Castellar" pitchFamily="18" charset="0"/>
              </a:rPr>
              <a:t>Булат Окуджава</a:t>
            </a:r>
          </a:p>
        </p:txBody>
      </p:sp>
      <p:pic>
        <p:nvPicPr>
          <p:cNvPr id="13318" name="Picture 6" descr="306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9200" y="4572000"/>
            <a:ext cx="1778000" cy="196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990600" y="1752600"/>
            <a:ext cx="75438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Why were many bards outside the establishment</a:t>
            </a:r>
          </a:p>
          <a:p>
            <a:r>
              <a:rPr lang="en-US" sz="2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in the Soviet Union?</a:t>
            </a:r>
          </a:p>
          <a:p>
            <a:endParaRPr lang="en-US" sz="2400" b="1" i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sz="2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Are bards and their songs popular among </a:t>
            </a:r>
          </a:p>
          <a:p>
            <a:r>
              <a:rPr lang="en-US" sz="2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the youth in our days? </a:t>
            </a:r>
          </a:p>
          <a:p>
            <a:r>
              <a:rPr lang="en-US" sz="2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Prove your opinion.</a:t>
            </a:r>
            <a:endParaRPr lang="ru-RU" sz="2400" b="1" i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743200" y="1905000"/>
            <a:ext cx="221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1. http://ru.wikipedia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743200" y="2514600"/>
            <a:ext cx="194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2. http://vizbor.ru/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743200" y="3124200"/>
            <a:ext cx="488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3. http://www.peoples.ru/art/music/bard/vizbor/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743200" y="3810000"/>
            <a:ext cx="318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4. http://www.bards.ru/Vizbor/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 rot="10800000" flipV="1">
            <a:off x="2438400" y="930275"/>
            <a:ext cx="3316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Использованные материалы: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2743200" y="4419600"/>
            <a:ext cx="493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5. http://www.alpklubspb.ru/persona/vizbor.htm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2743200" y="5029200"/>
            <a:ext cx="3676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6. http://kp.ru/online/news/501739/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2560d712d29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0"/>
            <a:ext cx="8763000" cy="6858000"/>
          </a:xfrm>
          <a:prstGeom prst="rect">
            <a:avLst/>
          </a:prstGeom>
          <a:noFill/>
        </p:spPr>
      </p:pic>
      <p:pic>
        <p:nvPicPr>
          <p:cNvPr id="5125" name="Picture 5" descr="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1600" y="4191000"/>
            <a:ext cx="2971800" cy="2051050"/>
          </a:xfrm>
          <a:prstGeom prst="rect">
            <a:avLst/>
          </a:prstGeom>
          <a:noFill/>
        </p:spPr>
      </p:pic>
      <p:pic>
        <p:nvPicPr>
          <p:cNvPr id="5127" name="Picture 7" descr="tg21_01_0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14400" y="838200"/>
            <a:ext cx="3352800" cy="4191000"/>
          </a:xfrm>
          <a:prstGeom prst="rect">
            <a:avLst/>
          </a:prstGeom>
          <a:noFill/>
        </p:spPr>
      </p:pic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4876800" y="609600"/>
            <a:ext cx="3200400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r>
              <a:rPr lang="ru-RU" sz="2000"/>
              <a:t>Ведь дело мужчин, </a:t>
            </a:r>
          </a:p>
          <a:p>
            <a:r>
              <a:rPr lang="ru-RU" sz="2000"/>
              <a:t>     пересилив тревогу,                               </a:t>
            </a:r>
          </a:p>
          <a:p>
            <a:r>
              <a:rPr lang="ru-RU" sz="2000"/>
              <a:t>Надежно держать чуть       дрожащий штурвал                                </a:t>
            </a:r>
          </a:p>
          <a:p>
            <a:r>
              <a:rPr lang="ru-RU" sz="2000"/>
              <a:t>И молча глядеть</a:t>
            </a:r>
          </a:p>
          <a:p>
            <a:r>
              <a:rPr lang="ru-RU" sz="2000"/>
              <a:t>     на ночную дорогу,                                </a:t>
            </a:r>
          </a:p>
          <a:p>
            <a:r>
              <a:rPr lang="ru-RU" sz="2000"/>
              <a:t>Чтоб компас души </a:t>
            </a:r>
          </a:p>
          <a:p>
            <a:r>
              <a:rPr lang="ru-RU" sz="2000"/>
              <a:t>      верный путь указал…                                                              </a:t>
            </a:r>
          </a:p>
          <a:p>
            <a:pPr algn="ctr"/>
            <a:r>
              <a:rPr lang="ru-RU" sz="2000"/>
              <a:t>                       (Ю.И.Визбор</a:t>
            </a:r>
            <a:r>
              <a:rPr lang="ru-RU"/>
              <a:t>) 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066800" y="5715000"/>
            <a:ext cx="31638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400" i="1">
                <a:solidFill>
                  <a:schemeClr val="bg1"/>
                </a:solidFill>
              </a:rPr>
              <a:t>актёр, журналист, писатель,</a:t>
            </a:r>
          </a:p>
          <a:p>
            <a:r>
              <a:rPr lang="ru-RU" sz="1400" i="1">
                <a:solidFill>
                  <a:schemeClr val="bg1"/>
                </a:solidFill>
              </a:rPr>
              <a:t>сценарист, драматург, поэт, бард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1828800" y="5257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Monotype Corsiva" pitchFamily="66" charset="0"/>
              </a:rPr>
              <a:t> (1934  - 1984)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mountai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52" name="Picture 8" descr="c3c025137cd76a68c512ad5367e_prev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9200" y="2667000"/>
            <a:ext cx="3886200" cy="3886200"/>
          </a:xfrm>
          <a:prstGeom prst="rect">
            <a:avLst/>
          </a:prstGeom>
          <a:noFill/>
        </p:spPr>
      </p:pic>
      <p:pic>
        <p:nvPicPr>
          <p:cNvPr id="6153" name="Picture 9" descr="37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9200" y="3810000"/>
            <a:ext cx="2743200" cy="2732088"/>
          </a:xfrm>
          <a:prstGeom prst="rect">
            <a:avLst/>
          </a:prstGeom>
          <a:noFill/>
        </p:spPr>
      </p:pic>
      <p:pic>
        <p:nvPicPr>
          <p:cNvPr id="6155" name="Picture 11" descr="vizbor_682px-yuriy_vizbor_mountain_middle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" y="228600"/>
            <a:ext cx="3505200" cy="3074988"/>
          </a:xfrm>
          <a:prstGeom prst="rect">
            <a:avLst/>
          </a:prstGeom>
          <a:noFill/>
        </p:spPr>
      </p:pic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4724400" y="152400"/>
            <a:ext cx="42513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600" i="1">
                <a:solidFill>
                  <a:schemeClr val="bg1"/>
                </a:solidFill>
                <a:latin typeface="Monotype Corsiva" pitchFamily="66" charset="0"/>
              </a:rPr>
              <a:t>«Что манит в горы? Наверное, прежде всего сами горы, прекрасные, неповторимые, разные. Каждый горный район — поток открытий... Горами можно любоваться бесконечно, смотреть на них, как на огонь или бегущую воду»</a:t>
            </a:r>
          </a:p>
          <a:p>
            <a:r>
              <a:rPr lang="ru-RU" sz="1600" i="1">
                <a:solidFill>
                  <a:schemeClr val="bg1"/>
                </a:solidFill>
                <a:latin typeface="Monotype Corsiva" pitchFamily="66" charset="0"/>
              </a:rPr>
              <a:t>(из интервью с Ю. Визбором)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108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3600" y="762000"/>
            <a:ext cx="2971800" cy="2076450"/>
          </a:xfrm>
          <a:prstGeom prst="rect">
            <a:avLst/>
          </a:prstGeom>
          <a:noFill/>
        </p:spPr>
      </p:pic>
      <p:pic>
        <p:nvPicPr>
          <p:cNvPr id="10247" name="Picture 7" descr="6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24600" y="3200400"/>
            <a:ext cx="2159000" cy="3276600"/>
          </a:xfrm>
          <a:prstGeom prst="rect">
            <a:avLst/>
          </a:prstGeom>
          <a:noFill/>
        </p:spPr>
      </p:pic>
      <p:pic>
        <p:nvPicPr>
          <p:cNvPr id="10248" name="Picture 8" descr="02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2800" y="381000"/>
            <a:ext cx="2128838" cy="2667000"/>
          </a:xfrm>
          <a:prstGeom prst="rect">
            <a:avLst/>
          </a:prstGeom>
          <a:noFill/>
        </p:spPr>
      </p:pic>
      <p:pic>
        <p:nvPicPr>
          <p:cNvPr id="10249" name="Picture 9" descr="risunok0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28800" y="4953000"/>
            <a:ext cx="1265238" cy="1905000"/>
          </a:xfrm>
          <a:prstGeom prst="rect">
            <a:avLst/>
          </a:prstGeom>
          <a:noFill/>
        </p:spPr>
      </p:pic>
      <p:pic>
        <p:nvPicPr>
          <p:cNvPr id="10250" name="Picture 10" descr="27401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10000" y="3276600"/>
            <a:ext cx="2243138" cy="3251200"/>
          </a:xfrm>
          <a:prstGeom prst="rect">
            <a:avLst/>
          </a:prstGeom>
          <a:noFill/>
        </p:spPr>
      </p:pic>
      <p:pic>
        <p:nvPicPr>
          <p:cNvPr id="10252" name="Picture 12" descr="vz0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52400" y="304800"/>
            <a:ext cx="2867025" cy="448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0_db00_64468f9b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98700" y="1778000"/>
            <a:ext cx="6845300" cy="5080000"/>
          </a:xfrm>
          <a:prstGeom prst="rect">
            <a:avLst/>
          </a:prstGeom>
          <a:noFill/>
        </p:spPr>
      </p:pic>
      <p:pic>
        <p:nvPicPr>
          <p:cNvPr id="7174" name="Picture 6" descr="RS-00110_c_en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152400"/>
            <a:ext cx="4953000" cy="4845050"/>
          </a:xfrm>
          <a:prstGeom prst="rect">
            <a:avLst/>
          </a:prstGeom>
          <a:noFill/>
        </p:spPr>
      </p:pic>
      <p:pic>
        <p:nvPicPr>
          <p:cNvPr id="7175" name="Picture 7" descr="1asb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457200"/>
            <a:ext cx="2895600" cy="2895600"/>
          </a:xfrm>
          <a:prstGeom prst="rect">
            <a:avLst/>
          </a:prstGeom>
          <a:noFill/>
        </p:spPr>
      </p:pic>
      <p:pic>
        <p:nvPicPr>
          <p:cNvPr id="7176" name="Picture 8" descr="5FcFeELZ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4800" y="3733800"/>
            <a:ext cx="2895600" cy="2878138"/>
          </a:xfrm>
          <a:prstGeom prst="rect">
            <a:avLst/>
          </a:prstGeom>
          <a:noFill/>
        </p:spPr>
      </p:pic>
      <p:pic>
        <p:nvPicPr>
          <p:cNvPr id="7177" name="Picture 9" descr="Brigantina50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72200" y="3581400"/>
            <a:ext cx="2971800" cy="2971800"/>
          </a:xfrm>
          <a:prstGeom prst="rect">
            <a:avLst/>
          </a:prstGeom>
          <a:noFill/>
        </p:spPr>
      </p:pic>
      <p:pic>
        <p:nvPicPr>
          <p:cNvPr id="7180" name="Picture 12" descr="61205834_1257961283_3798033262919obll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81400" y="1600200"/>
            <a:ext cx="2360613" cy="3276600"/>
          </a:xfrm>
          <a:prstGeom prst="rect">
            <a:avLst/>
          </a:prstGeom>
          <a:noFill/>
        </p:spPr>
      </p:pic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5257800" y="152400"/>
            <a:ext cx="34956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"Песня должна, как кровь,</a:t>
            </a:r>
          </a:p>
          <a:p>
            <a:r>
              <a:rPr lang="ru-RU">
                <a:solidFill>
                  <a:srgbClr val="FF3300"/>
                </a:solidFill>
              </a:rPr>
              <a:t> пройти через сердце,»—</a:t>
            </a:r>
          </a:p>
          <a:p>
            <a:r>
              <a:rPr lang="ru-RU">
                <a:solidFill>
                  <a:srgbClr val="FF3300"/>
                </a:solidFill>
              </a:rPr>
              <a:t> гласило кредо, определенное </a:t>
            </a:r>
          </a:p>
          <a:p>
            <a:r>
              <a:rPr lang="ru-RU">
                <a:solidFill>
                  <a:srgbClr val="FF3300"/>
                </a:solidFill>
              </a:rPr>
              <a:t> им раз и навсегда.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1449ca369ccd339ca7462335d75c9909_0c2a040f0a3166042fd53ea4fd7771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7400" y="304800"/>
            <a:ext cx="2384425" cy="3657600"/>
          </a:xfrm>
          <a:prstGeom prst="rect">
            <a:avLst/>
          </a:prstGeom>
          <a:noFill/>
        </p:spPr>
      </p:pic>
      <p:pic>
        <p:nvPicPr>
          <p:cNvPr id="11270" name="Picture 6" descr="kp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3733800"/>
            <a:ext cx="3048000" cy="2476500"/>
          </a:xfrm>
          <a:prstGeom prst="rect">
            <a:avLst/>
          </a:prstGeom>
          <a:noFill/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5257800" y="4038600"/>
            <a:ext cx="360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 Мартин Борман в фильме </a:t>
            </a:r>
          </a:p>
          <a:p>
            <a:r>
              <a:rPr lang="ru-RU"/>
              <a:t>«</a:t>
            </a:r>
            <a:r>
              <a:rPr lang="ru-RU">
                <a:hlinkClick r:id="rId4" tooltip="Семнадцать мгновений весны (телесериал)"/>
              </a:rPr>
              <a:t>Семнадцать мгновений весны</a:t>
            </a:r>
            <a:r>
              <a:rPr lang="ru-RU"/>
              <a:t> 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85800" y="6248400"/>
            <a:ext cx="2224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ru-RU"/>
              <a:t>«Красная палатка»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381000" y="152400"/>
            <a:ext cx="531495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400"/>
              <a:t>Фильмография:</a:t>
            </a:r>
          </a:p>
          <a:p>
            <a:r>
              <a:rPr lang="ru-RU" sz="1400">
                <a:hlinkClick r:id="rId5" tooltip="1967 год в кино"/>
              </a:rPr>
              <a:t>1967</a:t>
            </a:r>
            <a:r>
              <a:rPr lang="ru-RU" sz="1400"/>
              <a:t> — </a:t>
            </a:r>
            <a:r>
              <a:rPr lang="ru-RU" sz="1400">
                <a:hlinkClick r:id="rId6" tooltip="Возмездие (фильм, 1967)"/>
              </a:rPr>
              <a:t>Возмездие</a:t>
            </a:r>
            <a:r>
              <a:rPr lang="ru-RU" sz="1400"/>
              <a:t> — </a:t>
            </a:r>
            <a:r>
              <a:rPr lang="ru-RU" sz="1400" i="1"/>
              <a:t>Захаров</a:t>
            </a:r>
            <a:endParaRPr lang="ru-RU" sz="1400"/>
          </a:p>
          <a:p>
            <a:r>
              <a:rPr lang="ru-RU" sz="1400">
                <a:hlinkClick r:id="rId5" tooltip="1967 год в кино"/>
              </a:rPr>
              <a:t>1967</a:t>
            </a:r>
            <a:r>
              <a:rPr lang="ru-RU" sz="1400"/>
              <a:t> — </a:t>
            </a:r>
            <a:r>
              <a:rPr lang="ru-RU" sz="1400">
                <a:hlinkClick r:id="rId7" tooltip="Июльский дождь (фильм)"/>
              </a:rPr>
              <a:t>Июльский дождь</a:t>
            </a:r>
            <a:r>
              <a:rPr lang="ru-RU" sz="1400"/>
              <a:t> — </a:t>
            </a:r>
            <a:r>
              <a:rPr lang="ru-RU" sz="1400" i="1"/>
              <a:t>Алик</a:t>
            </a:r>
            <a:endParaRPr lang="ru-RU" sz="1400"/>
          </a:p>
          <a:p>
            <a:r>
              <a:rPr lang="ru-RU" sz="1400">
                <a:hlinkClick r:id="rId8" tooltip="1969 год в кино"/>
              </a:rPr>
              <a:t>1969</a:t>
            </a:r>
            <a:r>
              <a:rPr lang="ru-RU" sz="1400"/>
              <a:t> — </a:t>
            </a:r>
            <a:r>
              <a:rPr lang="ru-RU" sz="1400">
                <a:hlinkClick r:id="rId9" tooltip="Рудольфио"/>
              </a:rPr>
              <a:t>Рудольфио</a:t>
            </a:r>
            <a:r>
              <a:rPr lang="ru-RU" sz="1400"/>
              <a:t> — </a:t>
            </a:r>
            <a:r>
              <a:rPr lang="ru-RU" sz="1400" i="1"/>
              <a:t>Рудольф, друг Ио</a:t>
            </a:r>
            <a:endParaRPr lang="ru-RU" sz="1400"/>
          </a:p>
          <a:p>
            <a:r>
              <a:rPr lang="ru-RU" sz="1400">
                <a:hlinkClick r:id="rId8" tooltip="1969 год в кино"/>
              </a:rPr>
              <a:t>1969</a:t>
            </a:r>
            <a:r>
              <a:rPr lang="ru-RU" sz="1400"/>
              <a:t> — </a:t>
            </a:r>
            <a:r>
              <a:rPr lang="ru-RU" sz="1400">
                <a:hlinkClick r:id="rId10" tooltip="Мой папа — капитан (фильм)"/>
              </a:rPr>
              <a:t>Мой папа — капитан</a:t>
            </a:r>
            <a:r>
              <a:rPr lang="ru-RU" sz="1400"/>
              <a:t> — </a:t>
            </a:r>
            <a:r>
              <a:rPr lang="ru-RU" sz="1400" i="1"/>
              <a:t>попутный пассажир</a:t>
            </a:r>
            <a:endParaRPr lang="ru-RU" sz="1400"/>
          </a:p>
          <a:p>
            <a:r>
              <a:rPr lang="ru-RU" sz="1400">
                <a:hlinkClick r:id="rId8" tooltip="1969 год в кино"/>
              </a:rPr>
              <a:t>1969</a:t>
            </a:r>
            <a:r>
              <a:rPr lang="ru-RU" sz="1400"/>
              <a:t> — </a:t>
            </a:r>
            <a:r>
              <a:rPr lang="ru-RU" sz="1400">
                <a:hlinkClick r:id="rId11" tooltip="Красная палатка (фильм)"/>
              </a:rPr>
              <a:t>Красная палатка</a:t>
            </a:r>
            <a:r>
              <a:rPr lang="ru-RU" sz="1400"/>
              <a:t> — </a:t>
            </a:r>
            <a:r>
              <a:rPr lang="ru-RU" sz="1400" i="1"/>
              <a:t>профессор </a:t>
            </a:r>
            <a:r>
              <a:rPr lang="ru-RU" sz="1400" i="1">
                <a:solidFill>
                  <a:schemeClr val="accent2"/>
                </a:solidFill>
                <a:hlinkClick r:id="rId12" tooltip="Бегоунек, Франтишек"/>
              </a:rPr>
              <a:t>Бегоунек</a:t>
            </a:r>
            <a:endParaRPr lang="ru-RU" sz="1400">
              <a:solidFill>
                <a:schemeClr val="accent2"/>
              </a:solidFill>
            </a:endParaRPr>
          </a:p>
          <a:p>
            <a:r>
              <a:rPr lang="ru-RU" sz="1400">
                <a:hlinkClick r:id="rId13" tooltip="1970 год в кино"/>
              </a:rPr>
              <a:t>1970</a:t>
            </a:r>
            <a:r>
              <a:rPr lang="ru-RU" sz="1400"/>
              <a:t> — </a:t>
            </a:r>
            <a:r>
              <a:rPr lang="ru-RU" sz="1400">
                <a:hlinkClick r:id="rId14" tooltip="Начало (фильм, 1970)"/>
              </a:rPr>
              <a:t>Начало</a:t>
            </a:r>
            <a:r>
              <a:rPr lang="ru-RU" sz="1400"/>
              <a:t> — </a:t>
            </a:r>
            <a:r>
              <a:rPr lang="ru-RU" sz="1400" i="1"/>
              <a:t>Степан Иванович</a:t>
            </a:r>
            <a:endParaRPr lang="ru-RU" sz="1400"/>
          </a:p>
          <a:p>
            <a:r>
              <a:rPr lang="ru-RU" sz="1400">
                <a:hlinkClick r:id="rId13" tooltip="1970 год в кино"/>
              </a:rPr>
              <a:t>1970</a:t>
            </a:r>
            <a:r>
              <a:rPr lang="ru-RU" sz="1400"/>
              <a:t> — </a:t>
            </a:r>
            <a:r>
              <a:rPr lang="ru-RU" sz="1400">
                <a:hlinkClick r:id="rId15" tooltip="Белорусский вокзал (фильм)"/>
              </a:rPr>
              <a:t>Белорусский вокзал</a:t>
            </a:r>
            <a:r>
              <a:rPr lang="ru-RU" sz="1400"/>
              <a:t> — </a:t>
            </a:r>
            <a:r>
              <a:rPr lang="ru-RU" sz="1400" i="1"/>
              <a:t>главный инженер Балашов</a:t>
            </a:r>
            <a:endParaRPr lang="ru-RU" sz="1400"/>
          </a:p>
          <a:p>
            <a:r>
              <a:rPr lang="ru-RU" sz="1400">
                <a:hlinkClick r:id="rId13" tooltip="1970 год в кино"/>
              </a:rPr>
              <a:t>1970</a:t>
            </a:r>
            <a:r>
              <a:rPr lang="ru-RU" sz="1400"/>
              <a:t> — </a:t>
            </a:r>
            <a:r>
              <a:rPr lang="ru-RU" sz="1400">
                <a:hlinkClick r:id="rId16" tooltip="В Москве проездом… (фильм)"/>
              </a:rPr>
              <a:t>В Москве проездом…</a:t>
            </a:r>
            <a:r>
              <a:rPr lang="ru-RU" sz="1400"/>
              <a:t> — </a:t>
            </a:r>
            <a:r>
              <a:rPr lang="ru-RU" sz="1400" i="1"/>
              <a:t>секретарь редакции</a:t>
            </a:r>
            <a:endParaRPr lang="ru-RU" sz="1400"/>
          </a:p>
          <a:p>
            <a:r>
              <a:rPr lang="ru-RU" sz="1400">
                <a:hlinkClick r:id="rId13" tooltip="1970 год в кино"/>
              </a:rPr>
              <a:t>1970</a:t>
            </a:r>
            <a:r>
              <a:rPr lang="ru-RU" sz="1400"/>
              <a:t> — </a:t>
            </a:r>
            <a:r>
              <a:rPr lang="ru-RU" sz="1400">
                <a:hlinkClick r:id="rId17" tooltip="Переступи порог (фильм)"/>
              </a:rPr>
              <a:t>Переступи порог</a:t>
            </a:r>
            <a:r>
              <a:rPr lang="ru-RU" sz="1400"/>
              <a:t> — </a:t>
            </a:r>
            <a:r>
              <a:rPr lang="ru-RU" sz="1400" i="1"/>
              <a:t>Виктор Васильевич</a:t>
            </a:r>
            <a:endParaRPr lang="ru-RU" sz="1400"/>
          </a:p>
          <a:p>
            <a:r>
              <a:rPr lang="ru-RU" sz="1400">
                <a:hlinkClick r:id="rId18" tooltip="1971 год в кино"/>
              </a:rPr>
              <a:t>1971</a:t>
            </a:r>
            <a:r>
              <a:rPr lang="ru-RU" sz="1400"/>
              <a:t> — </a:t>
            </a:r>
            <a:r>
              <a:rPr lang="ru-RU" sz="1400">
                <a:hlinkClick r:id="rId19" tooltip="Ты и я (фильм, 1971)"/>
              </a:rPr>
              <a:t>Ты и я</a:t>
            </a:r>
            <a:r>
              <a:rPr lang="ru-RU" sz="1400"/>
              <a:t> — </a:t>
            </a:r>
            <a:r>
              <a:rPr lang="ru-RU" sz="1400" i="1"/>
              <a:t>Саша</a:t>
            </a:r>
            <a:endParaRPr lang="ru-RU" sz="1400"/>
          </a:p>
          <a:p>
            <a:r>
              <a:rPr lang="ru-RU" sz="1400">
                <a:hlinkClick r:id="rId20" tooltip="1972 год в кино"/>
              </a:rPr>
              <a:t>1972</a:t>
            </a:r>
            <a:r>
              <a:rPr lang="ru-RU" sz="1400"/>
              <a:t> — </a:t>
            </a:r>
            <a:r>
              <a:rPr lang="ru-RU" sz="1400">
                <a:hlinkClick r:id="rId21" tooltip="Ночная смена (фильм)"/>
              </a:rPr>
              <a:t>Ночная смена</a:t>
            </a:r>
            <a:r>
              <a:rPr lang="ru-RU" sz="1400"/>
              <a:t> — </a:t>
            </a:r>
            <a:r>
              <a:rPr lang="ru-RU" sz="1400" i="1"/>
              <a:t>Коваленков</a:t>
            </a:r>
            <a:endParaRPr lang="ru-RU" sz="1400"/>
          </a:p>
          <a:p>
            <a:r>
              <a:rPr lang="ru-RU" sz="1400">
                <a:hlinkClick r:id="rId22" tooltip="1973 год в кино"/>
              </a:rPr>
              <a:t>1973</a:t>
            </a:r>
            <a:r>
              <a:rPr lang="ru-RU" sz="1400"/>
              <a:t> — </a:t>
            </a:r>
            <a:r>
              <a:rPr lang="ru-RU" sz="1400">
                <a:hlinkClick r:id="rId4" tooltip="Семнадцать мгновений весны (телесериал)"/>
              </a:rPr>
              <a:t>Семнадцать мгновений весны</a:t>
            </a:r>
            <a:r>
              <a:rPr lang="ru-RU" sz="1400"/>
              <a:t> — </a:t>
            </a:r>
            <a:r>
              <a:rPr lang="ru-RU" sz="1400" i="1">
                <a:solidFill>
                  <a:srgbClr val="000000"/>
                </a:solidFill>
                <a:hlinkClick r:id="rId23" tooltip="Борман, Мартин"/>
              </a:rPr>
              <a:t>Мартин Борман</a:t>
            </a:r>
            <a:endParaRPr lang="ru-RU" sz="1400">
              <a:solidFill>
                <a:srgbClr val="000000"/>
              </a:solidFill>
            </a:endParaRPr>
          </a:p>
          <a:p>
            <a:r>
              <a:rPr lang="ru-RU" sz="1400">
                <a:hlinkClick r:id="rId24" tooltip="1975 год в кино"/>
              </a:rPr>
              <a:t>1975</a:t>
            </a:r>
            <a:r>
              <a:rPr lang="ru-RU" sz="1400"/>
              <a:t> — </a:t>
            </a:r>
            <a:r>
              <a:rPr lang="ru-RU" sz="1400">
                <a:hlinkClick r:id="rId25" tooltip="Дневник директора школы (фильм)"/>
              </a:rPr>
              <a:t>Дневник директора школы</a:t>
            </a:r>
            <a:r>
              <a:rPr lang="ru-RU" sz="1400"/>
              <a:t> — </a:t>
            </a:r>
            <a:r>
              <a:rPr lang="ru-RU" sz="1400" i="1"/>
              <a:t>Смирнов</a:t>
            </a:r>
            <a:endParaRPr lang="ru-RU" sz="1400"/>
          </a:p>
          <a:p>
            <a:r>
              <a:rPr lang="ru-RU" sz="1400">
                <a:hlinkClick r:id="rId26" tooltip="1977 год в кино"/>
              </a:rPr>
              <a:t>1977</a:t>
            </a:r>
            <a:r>
              <a:rPr lang="ru-RU" sz="1400"/>
              <a:t> — </a:t>
            </a:r>
            <a:r>
              <a:rPr lang="ru-RU" sz="1400">
                <a:hlinkClick r:id="rId27" tooltip="Миг удачи (фильм) (страница отсутствует)"/>
              </a:rPr>
              <a:t>Миг удачи</a:t>
            </a:r>
            <a:r>
              <a:rPr lang="ru-RU" sz="1400"/>
              <a:t> — </a:t>
            </a:r>
            <a:r>
              <a:rPr lang="ru-RU" sz="1400" i="1"/>
              <a:t>тренер Юрасов Павел Петрович</a:t>
            </a:r>
            <a:endParaRPr lang="ru-RU" sz="1400"/>
          </a:p>
          <a:p>
            <a:r>
              <a:rPr lang="ru-RU" sz="1400">
                <a:hlinkClick r:id="rId28" tooltip="1982 год в кино"/>
              </a:rPr>
              <a:t>1982</a:t>
            </a:r>
            <a:r>
              <a:rPr lang="ru-RU" sz="1400"/>
              <a:t> — </a:t>
            </a:r>
            <a:r>
              <a:rPr lang="ru-RU" sz="1400">
                <a:hlinkClick r:id="rId29" tooltip="Нежность к ревущему зверю (фильм) (страница отсутствует)"/>
              </a:rPr>
              <a:t>Нежность к ревущему зверю</a:t>
            </a:r>
            <a:r>
              <a:rPr lang="ru-RU" sz="1400"/>
              <a:t> — </a:t>
            </a:r>
            <a:r>
              <a:rPr lang="ru-RU" sz="1400" i="1"/>
              <a:t>журналист Одинцов</a:t>
            </a:r>
            <a:endParaRPr lang="ru-RU" sz="1400"/>
          </a:p>
          <a:p>
            <a:pPr eaLnBrk="0" hangingPunct="0"/>
            <a:endParaRPr lang="ru-RU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3429000" y="4419600"/>
            <a:ext cx="20574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400"/>
              <a:t>Сценарии:</a:t>
            </a:r>
          </a:p>
          <a:p>
            <a:r>
              <a:rPr lang="ru-RU" sz="1400">
                <a:hlinkClick r:id="rId30" tooltip="1961 год в кино"/>
              </a:rPr>
              <a:t>1961</a:t>
            </a:r>
            <a:r>
              <a:rPr lang="ru-RU" sz="1400"/>
              <a:t> — </a:t>
            </a:r>
            <a:r>
              <a:rPr lang="ru-RU" sz="1400">
                <a:hlinkClick r:id="rId31" tooltip="Выше неба (фильм) (страница отсутствует)"/>
              </a:rPr>
              <a:t>Выше неба</a:t>
            </a:r>
            <a:endParaRPr lang="ru-RU" sz="1400"/>
          </a:p>
          <a:p>
            <a:r>
              <a:rPr lang="ru-RU" sz="1400">
                <a:hlinkClick r:id="rId32" tooltip="1979 год в кино"/>
              </a:rPr>
              <a:t>1979</a:t>
            </a:r>
            <a:r>
              <a:rPr lang="ru-RU" sz="1400"/>
              <a:t> — </a:t>
            </a:r>
            <a:r>
              <a:rPr lang="ru-RU" sz="1400">
                <a:hlinkClick r:id="rId33" tooltip="Мурманск-198 (фильм) (страница отсутствует)"/>
              </a:rPr>
              <a:t>Мурманск-198</a:t>
            </a:r>
            <a:endParaRPr lang="ru-RU" sz="1400"/>
          </a:p>
          <a:p>
            <a:r>
              <a:rPr lang="ru-RU" sz="1400">
                <a:hlinkClick r:id="rId28" tooltip="1982 год в кино"/>
              </a:rPr>
              <a:t>1982</a:t>
            </a:r>
            <a:r>
              <a:rPr lang="ru-RU" sz="1400"/>
              <a:t> — </a:t>
            </a:r>
            <a:r>
              <a:rPr lang="ru-RU" sz="1400">
                <a:hlinkClick r:id="rId34" tooltip="Год дракона (фильм, 1982) (страница отсутствует)"/>
              </a:rPr>
              <a:t>Год дракона</a:t>
            </a:r>
            <a:endParaRPr lang="ru-RU" sz="1400"/>
          </a:p>
          <a:p>
            <a:r>
              <a:rPr lang="ru-RU" sz="1400">
                <a:hlinkClick r:id="rId35" tooltip="1985 год в кино"/>
              </a:rPr>
              <a:t>1985</a:t>
            </a:r>
            <a:r>
              <a:rPr lang="ru-RU" sz="1400"/>
              <a:t> — </a:t>
            </a:r>
            <a:r>
              <a:rPr lang="ru-RU" sz="1400">
                <a:hlinkClick r:id="rId36" tooltip="Капитан Фракасс (фильм, 1984)"/>
              </a:rPr>
              <a:t>Капитан Фракасс</a:t>
            </a:r>
            <a:endParaRPr lang="ru-RU" sz="1400"/>
          </a:p>
          <a:p>
            <a:r>
              <a:rPr lang="ru-RU" sz="1400">
                <a:hlinkClick r:id="rId37" tooltip="1986 год в кино"/>
              </a:rPr>
              <a:t>1986</a:t>
            </a:r>
            <a:r>
              <a:rPr lang="ru-RU" sz="1400"/>
              <a:t> — </a:t>
            </a:r>
            <a:r>
              <a:rPr lang="ru-RU" sz="1400">
                <a:hlinkClick r:id="rId38" tooltip="Прыжок (фильм) (страница отсутствует)"/>
              </a:rPr>
              <a:t>Прыжок</a:t>
            </a:r>
            <a:endParaRPr lang="ru-RU" sz="1400"/>
          </a:p>
          <a:p>
            <a:pPr algn="ctr" eaLnBrk="0" hangingPunct="0"/>
            <a:endParaRPr lang="ru-RU" sz="1400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5486400" y="4683125"/>
            <a:ext cx="3657600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/>
          </a:p>
          <a:p>
            <a:r>
              <a:rPr lang="ru-RU" sz="1400"/>
              <a:t>Песни в авторском исполнении</a:t>
            </a:r>
          </a:p>
          <a:p>
            <a:r>
              <a:rPr lang="ru-RU" sz="1400"/>
              <a:t> в кинофильме «</a:t>
            </a:r>
            <a:r>
              <a:rPr lang="ru-RU" sz="1400">
                <a:hlinkClick r:id="rId39" tooltip="Такая она, игра (фильм) (страница отсутствует)"/>
              </a:rPr>
              <a:t>Такая она, игра</a:t>
            </a:r>
            <a:r>
              <a:rPr lang="ru-RU" sz="1400"/>
              <a:t>» </a:t>
            </a:r>
          </a:p>
          <a:p>
            <a:r>
              <a:rPr lang="ru-RU" sz="1400"/>
              <a:t>(реж. </a:t>
            </a:r>
            <a:r>
              <a:rPr lang="ru-RU" sz="1400">
                <a:hlinkClick r:id="rId40" tooltip="Малецкий, Николай Леонидович"/>
              </a:rPr>
              <a:t>Н. Малецкий</a:t>
            </a:r>
            <a:r>
              <a:rPr lang="ru-RU" sz="1400"/>
              <a:t> , В.Попков, студия им. А.Довженко);</a:t>
            </a:r>
          </a:p>
          <a:p>
            <a:r>
              <a:rPr lang="ru-RU" sz="1400"/>
              <a:t>Песня «Александра» к фильму</a:t>
            </a:r>
          </a:p>
          <a:p>
            <a:r>
              <a:rPr lang="ru-RU" sz="1400"/>
              <a:t> «</a:t>
            </a:r>
            <a:r>
              <a:rPr lang="ru-RU" sz="1400">
                <a:hlinkClick r:id="rId41" tooltip="Москва слезам не верит (фильм)"/>
              </a:rPr>
              <a:t>Москва слезам не верит</a:t>
            </a:r>
            <a:r>
              <a:rPr lang="ru-RU" sz="1400"/>
              <a:t>» (совместно с </a:t>
            </a:r>
            <a:r>
              <a:rPr lang="ru-RU" sz="1400">
                <a:hlinkClick r:id="rId42" tooltip="Никитин, Сергей Яковлевич"/>
              </a:rPr>
              <a:t>С.Я. Никитиным</a:t>
            </a:r>
            <a:r>
              <a:rPr lang="ru-RU" sz="1400"/>
              <a:t> и </a:t>
            </a:r>
            <a:r>
              <a:rPr lang="ru-RU" sz="1400">
                <a:hlinkClick r:id="rId43" tooltip="Сухарев, Дмитрий Антонович"/>
              </a:rPr>
              <a:t>Д.А. Сухаревым</a:t>
            </a:r>
            <a:r>
              <a:rPr lang="ru-RU" sz="1400"/>
              <a:t>).</a:t>
            </a:r>
          </a:p>
          <a:p>
            <a:pPr eaLnBrk="0" hangingPunct="0"/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479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342900"/>
            <a:ext cx="8229600" cy="617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32733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09800" y="533400"/>
            <a:ext cx="2282825" cy="2305050"/>
          </a:xfrm>
          <a:prstGeom prst="rect">
            <a:avLst/>
          </a:prstGeom>
          <a:noFill/>
        </p:spPr>
      </p:pic>
      <p:pic>
        <p:nvPicPr>
          <p:cNvPr id="9221" name="Picture 5" descr="pictur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315469">
            <a:off x="152400" y="533400"/>
            <a:ext cx="2073275" cy="2076450"/>
          </a:xfrm>
          <a:prstGeom prst="rect">
            <a:avLst/>
          </a:prstGeom>
          <a:noFill/>
        </p:spPr>
      </p:pic>
      <p:pic>
        <p:nvPicPr>
          <p:cNvPr id="9222" name="Picture 6" descr="8684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259804">
            <a:off x="4419600" y="304800"/>
            <a:ext cx="2667000" cy="2667000"/>
          </a:xfrm>
          <a:prstGeom prst="rect">
            <a:avLst/>
          </a:prstGeom>
          <a:noFill/>
        </p:spPr>
      </p:pic>
      <p:pic>
        <p:nvPicPr>
          <p:cNvPr id="9223" name="Picture 7" descr="images_c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373175">
            <a:off x="7162800" y="381000"/>
            <a:ext cx="1735138" cy="2743200"/>
          </a:xfrm>
          <a:prstGeom prst="rect">
            <a:avLst/>
          </a:prstGeom>
          <a:noFill/>
        </p:spPr>
      </p:pic>
      <p:pic>
        <p:nvPicPr>
          <p:cNvPr id="9224" name="Picture 8" descr="picture 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357961">
            <a:off x="6172200" y="3581400"/>
            <a:ext cx="2738438" cy="2743200"/>
          </a:xfrm>
          <a:prstGeom prst="rect">
            <a:avLst/>
          </a:prstGeom>
          <a:noFill/>
        </p:spPr>
      </p:pic>
      <p:pic>
        <p:nvPicPr>
          <p:cNvPr id="9225" name="Picture 9" descr="im91_b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657600" y="3200400"/>
            <a:ext cx="2590800" cy="2546350"/>
          </a:xfrm>
          <a:prstGeom prst="rect">
            <a:avLst/>
          </a:prstGeom>
          <a:noFill/>
        </p:spPr>
      </p:pic>
      <p:pic>
        <p:nvPicPr>
          <p:cNvPr id="9226" name="Picture 10" descr="79604----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8600" y="3124200"/>
            <a:ext cx="3429000" cy="3411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1214369352_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3" name="Picture 5" descr="Логотип_грушинского_фестивал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10200" y="4648200"/>
            <a:ext cx="3733800" cy="1485900"/>
          </a:xfrm>
          <a:prstGeom prst="rect">
            <a:avLst/>
          </a:prstGeom>
          <a:noFill/>
        </p:spPr>
      </p:pic>
      <p:pic>
        <p:nvPicPr>
          <p:cNvPr id="12294" name="Picture 6" descr="208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" y="304800"/>
            <a:ext cx="3581400" cy="2686050"/>
          </a:xfrm>
          <a:prstGeom prst="rect">
            <a:avLst/>
          </a:prstGeom>
          <a:noFill/>
        </p:spPr>
      </p:pic>
      <p:pic>
        <p:nvPicPr>
          <p:cNvPr id="12295" name="Picture 7" descr="520159pic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304800"/>
            <a:ext cx="4286250" cy="2857500"/>
          </a:xfrm>
          <a:prstGeom prst="rect">
            <a:avLst/>
          </a:prstGeom>
          <a:noFill/>
        </p:spPr>
      </p:pic>
      <p:pic>
        <p:nvPicPr>
          <p:cNvPr id="12296" name="Picture 8" descr="GrF-0049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" y="3733800"/>
            <a:ext cx="4267200" cy="284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320</Words>
  <Application>Microsoft Office PowerPoint</Application>
  <PresentationFormat>Экран (4:3)</PresentationFormat>
  <Paragraphs>82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Segoe Script</vt:lpstr>
      <vt:lpstr>Monotype Corsiva</vt:lpstr>
      <vt:lpstr>Castellar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Марина</dc:creator>
  <cp:lastModifiedBy>Дарёна</cp:lastModifiedBy>
  <cp:revision>20</cp:revision>
  <cp:lastPrinted>1601-01-01T00:00:00Z</cp:lastPrinted>
  <dcterms:created xsi:type="dcterms:W3CDTF">2010-12-05T13:19:14Z</dcterms:created>
  <dcterms:modified xsi:type="dcterms:W3CDTF">2012-01-14T17:25:59Z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