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82" r:id="rId14"/>
    <p:sldId id="269" r:id="rId15"/>
    <p:sldId id="284" r:id="rId16"/>
    <p:sldId id="283" r:id="rId17"/>
    <p:sldId id="281" r:id="rId18"/>
    <p:sldId id="290" r:id="rId19"/>
    <p:sldId id="270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8" r:id="rId29"/>
    <p:sldId id="280" r:id="rId30"/>
    <p:sldId id="291" r:id="rId31"/>
    <p:sldId id="292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9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FFB8F-AC01-406C-B7A5-43F3EBF38C08}" type="datetimeFigureOut">
              <a:rPr lang="ru-RU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392E9-2ED6-4A24-9E7B-DF38A49A33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E5B21-FD0E-4F95-BB42-FB96FA98780D}" type="datetimeFigureOut">
              <a:rPr lang="ru-RU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9BFA6-A1BE-4B7C-8411-06B49AB325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4EF66-2482-48B5-BE24-8B5C27769CE9}" type="datetimeFigureOut">
              <a:rPr lang="ru-RU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746CD-51D4-486A-ACDF-76583B36E2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22354-A011-42F8-92DA-0027D6EF71F6}" type="datetimeFigureOut">
              <a:rPr lang="ru-RU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49258-03A5-45DB-90AA-74952E0269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B8F14-177C-428D-9D04-D957DB3EAE6A}" type="datetimeFigureOut">
              <a:rPr lang="ru-RU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5BAF7-1548-41FD-9E08-4607F5FFE0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FC4FD-02BD-4C9E-8C78-F97BF1B520CD}" type="datetimeFigureOut">
              <a:rPr lang="ru-RU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C3AA6-EE08-4B4F-A4F0-A26939999C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90439-C6C9-4B9B-AA6C-77C12DB994AD}" type="datetimeFigureOut">
              <a:rPr lang="ru-RU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FDBBE-DD25-4040-949D-6392594127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50542-4B43-4BB2-8FA3-D4CB849A9413}" type="datetimeFigureOut">
              <a:rPr lang="ru-RU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C8BF-355F-4A4C-9E7B-16FE7BBFFD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82F65-4884-4620-9771-990A48E859EB}" type="datetimeFigureOut">
              <a:rPr lang="ru-RU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D7AD3-1B83-43E7-ADCD-D30F10C99B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14BA6-219C-4062-8AE1-D7049A705A20}" type="datetimeFigureOut">
              <a:rPr lang="ru-RU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360D9-EB91-4E94-97FB-BC7EDB5189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400AF-9B98-4EA1-AF59-4412D6C06E83}" type="datetimeFigureOut">
              <a:rPr lang="ru-RU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76E9F-42A4-4222-8CE5-D0DCC42676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ABD98D-5FA2-4BD7-A830-3FB47CF06A78}" type="datetimeFigureOut">
              <a:rPr lang="ru-RU"/>
              <a:pPr>
                <a:defRPr/>
              </a:pPr>
              <a:t>10.01.2012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400ACA6-225C-4C5C-A131-EC70F3E946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\Desktop\&#1054;&#1079;&#1074;&#1091;&#1095;&#1082;&#1072;%20&#1087;&#1088;&#1077;&#1079;&#1077;&#1085;&#1090;&#1072;&#1094;&#1080;&#1080;\&#1088;&#1080;&#1089;&#1091;&#1085;&#1082;&#1080;%20&#1082;%20&#1087;&#1088;&#1077;&#1079;&#1077;&#1085;&#1090;&#1072;&#1094;&#1080;&#1080;%20&#1055;&#1086;&#1078;&#1072;&#1088;&#1085;&#1099;&#1077;%20&#1089;&#1086;&#1073;&#1072;&#1082;&#1080;\&#1055;&#1086;&#1078;&#1072;&#1088;&#1085;&#1099;&#1077;%20&#1089;&#1086;&#1073;&#1072;&#1082;&#1080;.wmv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2133600"/>
          </a:xfrm>
        </p:spPr>
        <p:txBody>
          <a:bodyPr/>
          <a:lstStyle/>
          <a:p>
            <a:r>
              <a:rPr lang="ru-RU" b="1" smtClean="0">
                <a:solidFill>
                  <a:srgbClr val="FF0000"/>
                </a:solidFill>
              </a:rPr>
              <a:t>ПРЕЗЕНТАЦИЯ  ПО  ТЕМЕ</a:t>
            </a:r>
            <a:br>
              <a:rPr lang="ru-RU" b="1" smtClean="0">
                <a:solidFill>
                  <a:srgbClr val="FF0000"/>
                </a:solidFill>
              </a:rPr>
            </a:br>
            <a:r>
              <a:rPr lang="ru-RU" b="1" smtClean="0">
                <a:solidFill>
                  <a:srgbClr val="FF0000"/>
                </a:solidFill>
              </a:rPr>
              <a:t>  «КАК СОБАКИ  ПОМОГАЮТ  ЛЮДЯМ»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313" y="3886200"/>
            <a:ext cx="381635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3315" name="Picture 2" descr="C:\Users\юрий\Desktop\ДЕТСКИЕ ПРЕЗЕНТАЦИИ\СОБАКИ\верн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2060575"/>
            <a:ext cx="4594225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12144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2060"/>
                </a:solidFill>
              </a:rPr>
              <a:t>Стадо овечье собаке послушно,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Собака справлялась с работой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Пастушьей.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2530" name="Picture 2" descr="C:\Users\юрий\Desktop\ДЕТСКИЕ ПРЕЗЕНТАЦИИ\СОБАКИ\пастух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28688" y="1600200"/>
            <a:ext cx="7375525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ru-RU" sz="3600" b="1" smtClean="0">
                <a:solidFill>
                  <a:srgbClr val="002060"/>
                </a:solidFill>
              </a:rPr>
              <a:t>У нас уважают собаку недаром :</a:t>
            </a:r>
            <a:br>
              <a:rPr lang="ru-RU" sz="3600" b="1" smtClean="0">
                <a:solidFill>
                  <a:srgbClr val="002060"/>
                </a:solidFill>
              </a:rPr>
            </a:br>
            <a:r>
              <a:rPr lang="ru-RU" sz="3600" b="1" smtClean="0">
                <a:solidFill>
                  <a:srgbClr val="002060"/>
                </a:solidFill>
              </a:rPr>
              <a:t>Собака на фронте была санитаром,</a:t>
            </a:r>
            <a:br>
              <a:rPr lang="ru-RU" sz="3600" b="1" smtClean="0">
                <a:solidFill>
                  <a:srgbClr val="002060"/>
                </a:solidFill>
              </a:rPr>
            </a:br>
            <a:endParaRPr lang="ru-RU" sz="3600" b="1" smtClean="0">
              <a:solidFill>
                <a:srgbClr val="002060"/>
              </a:solidFill>
            </a:endParaRPr>
          </a:p>
        </p:txBody>
      </p:sp>
      <p:pic>
        <p:nvPicPr>
          <p:cNvPr id="23554" name="Picture 2" descr="C:\Users\юрий\Desktop\ДЕТСКИЕ ПРЕЗЕНТАЦИИ\СОБАКИ\на войне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1000125"/>
            <a:ext cx="7858125" cy="5857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2060"/>
                </a:solidFill>
              </a:rPr>
              <a:t>Связистом, сапёром. Порою собаки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На танки фашистов бросались в атаки.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4578" name="Picture 2" descr="C:\Users\юрий\Desktop\ДЕТСКИЕ ПРЕЗЕНТАЦИИ\СОБАКИ\на границе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57375" y="1143000"/>
            <a:ext cx="5391150" cy="5715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25"/>
          </a:xfrm>
        </p:spPr>
        <p:txBody>
          <a:bodyPr/>
          <a:lstStyle/>
          <a:p>
            <a:r>
              <a:rPr lang="ru-RU" sz="3600" b="1" smtClean="0">
                <a:solidFill>
                  <a:srgbClr val="002060"/>
                </a:solidFill>
              </a:rPr>
              <a:t>В наше время собаки помогают бороться с террористами – ищут взрывчатку.</a:t>
            </a:r>
          </a:p>
        </p:txBody>
      </p:sp>
      <p:pic>
        <p:nvPicPr>
          <p:cNvPr id="25602" name="Picture 2" descr="C:\Users\юрий\Desktop\ДЕТСКИЕ ПРЕЗЕНТАЦИИ\СОБАКИ\ищет взрывчатку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25" y="1071563"/>
            <a:ext cx="4714875" cy="5786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150018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2060"/>
                </a:solidFill>
              </a:rPr>
              <a:t>Вперёд! Сомнений больше нет!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Настроен пёс решительно.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Сперва взяла собака след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И следом – нарушителя.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6626" name="Picture 2" descr="C:\Users\юрий\Desktop\ДЕТСКИЕ ПРЕЗЕНТАЦИИ\СОБАКИ\защит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00125" y="2071688"/>
            <a:ext cx="7072313" cy="47863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28813"/>
          </a:xfrm>
        </p:spPr>
        <p:txBody>
          <a:bodyPr/>
          <a:lstStyle/>
          <a:p>
            <a:r>
              <a:rPr lang="ru-RU" sz="3600" b="1" smtClean="0">
                <a:solidFill>
                  <a:srgbClr val="002060"/>
                </a:solidFill>
              </a:rPr>
              <a:t>В любой стране ловить преступников помогают специально обученные служебные собаки.</a:t>
            </a:r>
          </a:p>
        </p:txBody>
      </p:sp>
      <p:pic>
        <p:nvPicPr>
          <p:cNvPr id="27650" name="Picture 2" descr="C:\Users\юрий\Desktop\ДЕТСКИЕ ПРЕЗЕНТАЦИИ\СОБАКИ\полици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35150" y="1714500"/>
            <a:ext cx="5473700" cy="5143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sz="3600" b="1" smtClean="0">
                <a:solidFill>
                  <a:srgbClr val="002060"/>
                </a:solidFill>
              </a:rPr>
              <a:t>Служебных собак специально дрессируют кинологи.</a:t>
            </a:r>
          </a:p>
        </p:txBody>
      </p:sp>
      <p:pic>
        <p:nvPicPr>
          <p:cNvPr id="28674" name="Picture 2" descr="C:\Users\юрий\Desktop\ДЕТСКИЕ ПРЕЗЕНТАЦИИ\СОБАКИ\милици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1143000"/>
            <a:ext cx="8143875" cy="5715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813"/>
          </a:xfrm>
        </p:spPr>
        <p:txBody>
          <a:bodyPr/>
          <a:lstStyle/>
          <a:p>
            <a:r>
              <a:rPr lang="ru-RU" sz="3600" b="1" smtClean="0">
                <a:solidFill>
                  <a:srgbClr val="002060"/>
                </a:solidFill>
              </a:rPr>
              <a:t>Собаки помогают слепым людям.</a:t>
            </a:r>
          </a:p>
        </p:txBody>
      </p:sp>
      <p:pic>
        <p:nvPicPr>
          <p:cNvPr id="29698" name="Picture 2" descr="C:\Users\юрий\Desktop\ДЕТСКИЕ ПРЕЗЕНТАЦИИ\СОБАКИ\поводырь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857250"/>
            <a:ext cx="8429625" cy="6000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sz="3600" b="1" smtClean="0">
                <a:solidFill>
                  <a:srgbClr val="002060"/>
                </a:solidFill>
              </a:rPr>
              <a:t>Собаки помогают спасать людей на пожаре и при землетрясениях.</a:t>
            </a:r>
          </a:p>
        </p:txBody>
      </p:sp>
      <p:pic>
        <p:nvPicPr>
          <p:cNvPr id="30722" name="Picture 2" descr="C:\Users\юрий\Desktop\ДЕТСКИЕ ПРЕЗЕНТАЦИИ\СОБАКИ\на пожаре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75" y="1143000"/>
            <a:ext cx="7786688" cy="5715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17859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2060"/>
                </a:solidFill>
              </a:rPr>
              <a:t>В горах беда случится с вами –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Спасение не за горами.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Спешит в пургу, в метель, в мороз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На помощь людям добрый пёс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1746" name="Picture 2" descr="C:\Users\юрий\Desktop\ДЕТСКИЕ ПРЕЗЕНТАЦИИ\СОБАКИ\спасатель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57375" y="2071688"/>
            <a:ext cx="5294313" cy="47863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88"/>
            <a:ext cx="8229600" cy="150018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2060"/>
                </a:solidFill>
              </a:rPr>
              <a:t>Рассказ про собаку.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Про то, как верна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Людям собака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Во все времена.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14338" name="Picture 2" descr="C:\Users\юрий\Desktop\ДЕТСКИЕ ПРЕЗЕНТАЦИИ\СОБАКИ\собаки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2060575"/>
            <a:ext cx="6626225" cy="47974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1143000"/>
          </a:xfrm>
        </p:spPr>
        <p:txBody>
          <a:bodyPr/>
          <a:lstStyle/>
          <a:p>
            <a:r>
              <a:rPr lang="ru-RU" sz="3600" b="1" smtClean="0">
                <a:solidFill>
                  <a:srgbClr val="002060"/>
                </a:solidFill>
              </a:rPr>
              <a:t>У некоторых народов Севера – эскимосов, чукчей – собака – единственное домашнее животное.</a:t>
            </a:r>
            <a:br>
              <a:rPr lang="ru-RU" sz="3600" b="1" smtClean="0">
                <a:solidFill>
                  <a:srgbClr val="002060"/>
                </a:solidFill>
              </a:rPr>
            </a:br>
            <a:endParaRPr lang="ru-RU" sz="3600" b="1" smtClean="0">
              <a:solidFill>
                <a:srgbClr val="002060"/>
              </a:solidFill>
            </a:endParaRPr>
          </a:p>
        </p:txBody>
      </p:sp>
      <p:pic>
        <p:nvPicPr>
          <p:cNvPr id="32770" name="Picture 2" descr="C:\Users\юрий\Desktop\ДЕТСКИЕ ПРЕЗЕНТАЦИИ\СОБАКИ\упряжк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28688" y="1643063"/>
            <a:ext cx="7215187" cy="52149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rgbClr val="002060"/>
                </a:solidFill>
              </a:rPr>
              <a:t>Несутся собаки тропой ледяной.</a:t>
            </a:r>
            <a:br>
              <a:rPr lang="ru-RU" sz="3600" b="1" smtClean="0">
                <a:solidFill>
                  <a:srgbClr val="002060"/>
                </a:solidFill>
              </a:rPr>
            </a:br>
            <a:r>
              <a:rPr lang="ru-RU" sz="3600" b="1" smtClean="0">
                <a:solidFill>
                  <a:srgbClr val="002060"/>
                </a:solidFill>
              </a:rPr>
              <a:t>Терпенье и сила в упряжке одной.</a:t>
            </a:r>
            <a:br>
              <a:rPr lang="ru-RU" sz="3600" b="1" smtClean="0">
                <a:solidFill>
                  <a:srgbClr val="002060"/>
                </a:solidFill>
              </a:rPr>
            </a:br>
            <a:endParaRPr lang="ru-RU" sz="3600" b="1" smtClean="0">
              <a:solidFill>
                <a:srgbClr val="002060"/>
              </a:solidFill>
            </a:endParaRPr>
          </a:p>
        </p:txBody>
      </p:sp>
      <p:pic>
        <p:nvPicPr>
          <p:cNvPr id="33794" name="Picture 2" descr="C:\Users\юрий\Desktop\ДЕТСКИЕ ПРЕЗЕНТАЦИИ\СОБАКИ\упряжка 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1214438"/>
            <a:ext cx="8501062" cy="56435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ru-RU" sz="3600" b="1" smtClean="0">
                <a:solidFill>
                  <a:srgbClr val="002060"/>
                </a:solidFill>
              </a:rPr>
              <a:t>Зал аплодирует, хохочет:</a:t>
            </a:r>
            <a:br>
              <a:rPr lang="ru-RU" sz="3600" b="1" smtClean="0">
                <a:solidFill>
                  <a:srgbClr val="002060"/>
                </a:solidFill>
              </a:rPr>
            </a:br>
            <a:r>
              <a:rPr lang="ru-RU" sz="3600" b="1" smtClean="0">
                <a:solidFill>
                  <a:srgbClr val="002060"/>
                </a:solidFill>
              </a:rPr>
              <a:t>- Что за прыжки! Что за повадки! –</a:t>
            </a:r>
            <a:br>
              <a:rPr lang="ru-RU" sz="3600" b="1" smtClean="0">
                <a:solidFill>
                  <a:srgbClr val="002060"/>
                </a:solidFill>
              </a:rPr>
            </a:br>
            <a:endParaRPr lang="ru-RU" sz="3600" b="1" smtClean="0">
              <a:solidFill>
                <a:srgbClr val="002060"/>
              </a:solidFill>
            </a:endParaRPr>
          </a:p>
        </p:txBody>
      </p:sp>
      <p:pic>
        <p:nvPicPr>
          <p:cNvPr id="34818" name="Picture 2" descr="C:\Users\юрий\Desktop\ДЕТСКИЕ ПРЕЗЕНТАЦИИ\СОБАКИ\цирк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27313" y="1000125"/>
            <a:ext cx="4032250" cy="5857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>
          <a:xfrm>
            <a:off x="457200" y="357188"/>
            <a:ext cx="8229600" cy="642937"/>
          </a:xfrm>
        </p:spPr>
        <p:txBody>
          <a:bodyPr/>
          <a:lstStyle/>
          <a:p>
            <a:r>
              <a:rPr lang="ru-RU" sz="3600" b="1" smtClean="0">
                <a:solidFill>
                  <a:srgbClr val="002060"/>
                </a:solidFill>
              </a:rPr>
              <a:t>В награду – сахара кусочек,</a:t>
            </a:r>
            <a:br>
              <a:rPr lang="ru-RU" sz="3600" b="1" smtClean="0">
                <a:solidFill>
                  <a:srgbClr val="002060"/>
                </a:solidFill>
              </a:rPr>
            </a:br>
            <a:r>
              <a:rPr lang="ru-RU" sz="3600" b="1" smtClean="0">
                <a:solidFill>
                  <a:srgbClr val="002060"/>
                </a:solidFill>
              </a:rPr>
              <a:t>Но труд артиста – ох несладкий!</a:t>
            </a:r>
            <a:br>
              <a:rPr lang="ru-RU" sz="3600" b="1" smtClean="0">
                <a:solidFill>
                  <a:srgbClr val="002060"/>
                </a:solidFill>
              </a:rPr>
            </a:br>
            <a:endParaRPr lang="ru-RU" sz="3600" b="1" smtClean="0">
              <a:solidFill>
                <a:srgbClr val="002060"/>
              </a:solidFill>
            </a:endParaRPr>
          </a:p>
        </p:txBody>
      </p:sp>
      <p:pic>
        <p:nvPicPr>
          <p:cNvPr id="35842" name="Picture 2" descr="C:\Users\юрий\Desktop\ДЕТСКИЕ ПРЕЗЕНТАЦИИ\СОБАКИ\в цирке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85875" y="1000125"/>
            <a:ext cx="6537325" cy="5857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r>
              <a:rPr lang="ru-RU" sz="3600" b="1" smtClean="0">
                <a:solidFill>
                  <a:srgbClr val="002060"/>
                </a:solidFill>
              </a:rPr>
              <a:t>Собаки способны не только на трюки,</a:t>
            </a:r>
            <a:br>
              <a:rPr lang="ru-RU" sz="3600" b="1" smtClean="0">
                <a:solidFill>
                  <a:srgbClr val="002060"/>
                </a:solidFill>
              </a:rPr>
            </a:br>
            <a:r>
              <a:rPr lang="ru-RU" sz="3600" b="1" smtClean="0">
                <a:solidFill>
                  <a:srgbClr val="002060"/>
                </a:solidFill>
              </a:rPr>
              <a:t>А верно служили и служат науке.</a:t>
            </a:r>
            <a:br>
              <a:rPr lang="ru-RU" sz="3600" b="1" smtClean="0">
                <a:solidFill>
                  <a:srgbClr val="002060"/>
                </a:solidFill>
              </a:rPr>
            </a:br>
            <a:endParaRPr lang="ru-RU" sz="3600" b="1" smtClean="0">
              <a:solidFill>
                <a:srgbClr val="002060"/>
              </a:solidFill>
            </a:endParaRPr>
          </a:p>
        </p:txBody>
      </p:sp>
      <p:pic>
        <p:nvPicPr>
          <p:cNvPr id="36866" name="Picture 2" descr="C:\Users\юрий\Desktop\ДЕТСКИЕ ПРЕЗЕНТАЦИИ\СОБАКИ\памятник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25" y="1000125"/>
            <a:ext cx="4576763" cy="5857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12858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2060"/>
                </a:solidFill>
              </a:rPr>
              <a:t>Кто в космос летал раньше всех?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Угадай-ка!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</a:rPr>
              <a:t>Правильно!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Наша российская лайка!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7890" name="Picture 2" descr="C:\Users\юрий\Desktop\ДЕТСКИЕ ПРЕЗЕНТАЦИИ\СОБАКИ\лайка в космосе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85875" y="1571625"/>
            <a:ext cx="6632575" cy="5286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513"/>
          </a:xfrm>
        </p:spPr>
        <p:txBody>
          <a:bodyPr/>
          <a:lstStyle/>
          <a:p>
            <a:r>
              <a:rPr lang="ru-RU" b="1" smtClean="0">
                <a:solidFill>
                  <a:srgbClr val="002060"/>
                </a:solidFill>
              </a:rPr>
              <a:t>Собаки-космонавты Белка и Стрелка</a:t>
            </a:r>
          </a:p>
        </p:txBody>
      </p:sp>
      <p:pic>
        <p:nvPicPr>
          <p:cNvPr id="38914" name="Picture 2" descr="C:\Users\юрий\Desktop\ДЕТСКИЕ ПРЕЗЕНТАЦИИ\СОБАКИ\космонавты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908050"/>
            <a:ext cx="6858000" cy="5949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1500187"/>
          </a:xfrm>
        </p:spPr>
        <p:txBody>
          <a:bodyPr/>
          <a:lstStyle/>
          <a:p>
            <a:r>
              <a:rPr lang="ru-RU" sz="3600" b="1" smtClean="0">
                <a:solidFill>
                  <a:srgbClr val="002060"/>
                </a:solidFill>
              </a:rPr>
              <a:t>А это пёс по кличке Шарик.</a:t>
            </a:r>
            <a:br>
              <a:rPr lang="ru-RU" sz="3600" b="1" smtClean="0">
                <a:solidFill>
                  <a:srgbClr val="002060"/>
                </a:solidFill>
              </a:rPr>
            </a:br>
            <a:r>
              <a:rPr lang="ru-RU" sz="3600" b="1" smtClean="0">
                <a:solidFill>
                  <a:srgbClr val="002060"/>
                </a:solidFill>
              </a:rPr>
              <a:t>Хорошим людям дружбу дарит.</a:t>
            </a:r>
            <a:br>
              <a:rPr lang="ru-RU" sz="3600" b="1" smtClean="0">
                <a:solidFill>
                  <a:srgbClr val="002060"/>
                </a:solidFill>
              </a:rPr>
            </a:br>
            <a:r>
              <a:rPr lang="ru-RU" sz="3600" b="1" smtClean="0">
                <a:solidFill>
                  <a:srgbClr val="002060"/>
                </a:solidFill>
              </a:rPr>
              <a:t>Его порода неизвестна,</a:t>
            </a:r>
            <a:br>
              <a:rPr lang="ru-RU" sz="3600" b="1" smtClean="0">
                <a:solidFill>
                  <a:srgbClr val="002060"/>
                </a:solidFill>
              </a:rPr>
            </a:br>
            <a:r>
              <a:rPr lang="ru-RU" sz="3600" b="1" smtClean="0">
                <a:solidFill>
                  <a:srgbClr val="002060"/>
                </a:solidFill>
              </a:rPr>
              <a:t>Но всё равно он служит честно!</a:t>
            </a:r>
            <a:br>
              <a:rPr lang="ru-RU" sz="3600" b="1" smtClean="0">
                <a:solidFill>
                  <a:srgbClr val="002060"/>
                </a:solidFill>
              </a:rPr>
            </a:br>
            <a:endParaRPr lang="ru-RU" sz="3600" b="1" smtClean="0">
              <a:solidFill>
                <a:srgbClr val="002060"/>
              </a:solidFill>
            </a:endParaRPr>
          </a:p>
        </p:txBody>
      </p:sp>
      <p:pic>
        <p:nvPicPr>
          <p:cNvPr id="39938" name="Picture 2" descr="C:\Users\юрий\Desktop\ДЕТСКИЕ ПРЕЗЕНТАЦИИ\СОБАКИ\шарик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79613" y="2060575"/>
            <a:ext cx="5184775" cy="47974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975"/>
          </a:xfrm>
        </p:spPr>
        <p:txBody>
          <a:bodyPr/>
          <a:lstStyle/>
          <a:p>
            <a:r>
              <a:rPr lang="ru-RU" b="1" smtClean="0">
                <a:solidFill>
                  <a:srgbClr val="002060"/>
                </a:solidFill>
              </a:rPr>
              <a:t>Собаки – самые верные друзья.</a:t>
            </a:r>
          </a:p>
        </p:txBody>
      </p:sp>
      <p:pic>
        <p:nvPicPr>
          <p:cNvPr id="40962" name="Picture 2" descr="C:\Users\юрий\Desktop\ДЕТСКИЕ ПРЕЗЕНТАЦИИ\СОБАКИ\охот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0" y="1214438"/>
            <a:ext cx="6500813" cy="56435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16430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2060"/>
                </a:solidFill>
              </a:rPr>
              <a:t>Пёс по-собачьи предан людям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Во все века, и потому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Давайте относиться будем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По-человечески к нему.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1986" name="Picture 2" descr="C:\Users\юрий\Desktop\ДЕТСКИЕ ПРЕЗЕНТАЦИИ\СОБАКИ\аякс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76375" y="2060575"/>
            <a:ext cx="6145213" cy="47974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2060"/>
                </a:solidFill>
              </a:rPr>
              <a:t>Про то, как была 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Человеком приручена.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О том, сколько дела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Собаке поручено.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5362" name="Picture 2" descr="C:\Users\юрий\Desktop\ДЕТСКИЕ ПРЕЗЕНТАЦИИ\СОБАКИ\собачк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2060575"/>
            <a:ext cx="6697662" cy="47974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Пожарные собаки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4034" name="Содержимое 2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586581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b="1" smtClean="0">
                <a:solidFill>
                  <a:srgbClr val="7030A0"/>
                </a:solidFill>
              </a:rPr>
              <a:t>Презентация к интегрированному занятию по ознакомлению с окружающим и развитию речи подготовлена воспитателем ЖИЛИНОЙ И.И.</a:t>
            </a:r>
          </a:p>
          <a:p>
            <a:pPr algn="ctr">
              <a:buFont typeface="Arial" charset="0"/>
              <a:buNone/>
            </a:pPr>
            <a:r>
              <a:rPr lang="ru-RU" b="1" smtClean="0">
                <a:solidFill>
                  <a:srgbClr val="7030A0"/>
                </a:solidFill>
              </a:rPr>
              <a:t>Использованы стихи Е.Ефимовского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ru-RU" sz="3600" b="1" smtClean="0">
                <a:solidFill>
                  <a:srgbClr val="002060"/>
                </a:solidFill>
              </a:rPr>
              <a:t>Это случилось во мраке веков:</a:t>
            </a:r>
            <a:br>
              <a:rPr lang="ru-RU" sz="3600" b="1" smtClean="0">
                <a:solidFill>
                  <a:srgbClr val="002060"/>
                </a:solidFill>
              </a:rPr>
            </a:br>
            <a:r>
              <a:rPr lang="ru-RU" sz="3600" b="1" smtClean="0">
                <a:solidFill>
                  <a:srgbClr val="002060"/>
                </a:solidFill>
              </a:rPr>
              <a:t>Предки собаки ушли от волков.</a:t>
            </a:r>
            <a:br>
              <a:rPr lang="ru-RU" sz="3600" b="1" smtClean="0">
                <a:solidFill>
                  <a:srgbClr val="002060"/>
                </a:solidFill>
              </a:rPr>
            </a:br>
            <a:endParaRPr lang="ru-RU" sz="3600" b="1" smtClean="0">
              <a:solidFill>
                <a:srgbClr val="002060"/>
              </a:solidFill>
            </a:endParaRPr>
          </a:p>
        </p:txBody>
      </p:sp>
      <p:pic>
        <p:nvPicPr>
          <p:cNvPr id="16386" name="Picture 2" descr="C:\Users\юрий\Desktop\ДЕТСКИЕ ПРЕЗЕНТАЦИИ\СОБАКИ\в древности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28688" y="1000125"/>
            <a:ext cx="6786562" cy="5857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rgbClr val="002060"/>
                </a:solidFill>
              </a:rPr>
              <a:t>А волки вдогонку сверкнули клыками,</a:t>
            </a:r>
            <a:br>
              <a:rPr lang="ru-RU" sz="3600" b="1" smtClean="0">
                <a:solidFill>
                  <a:srgbClr val="002060"/>
                </a:solidFill>
              </a:rPr>
            </a:br>
            <a:r>
              <a:rPr lang="ru-RU" sz="3600" b="1" smtClean="0">
                <a:solidFill>
                  <a:srgbClr val="002060"/>
                </a:solidFill>
              </a:rPr>
              <a:t>Они не пошли и остались волками.</a:t>
            </a:r>
            <a:br>
              <a:rPr lang="ru-RU" sz="3600" b="1" smtClean="0">
                <a:solidFill>
                  <a:srgbClr val="002060"/>
                </a:solidFill>
              </a:rPr>
            </a:br>
            <a:endParaRPr lang="ru-RU" sz="3600" b="1" smtClean="0">
              <a:solidFill>
                <a:srgbClr val="002060"/>
              </a:solidFill>
            </a:endParaRPr>
          </a:p>
        </p:txBody>
      </p:sp>
      <p:pic>
        <p:nvPicPr>
          <p:cNvPr id="17410" name="Picture 2" descr="C:\Users\юрий\Desktop\ДЕТСКИЕ ПРЕЗЕНТАЦИИ\СОБАКИ\волк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85813" y="1285875"/>
            <a:ext cx="7286625" cy="5572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642938"/>
          </a:xfrm>
        </p:spPr>
        <p:txBody>
          <a:bodyPr/>
          <a:lstStyle/>
          <a:p>
            <a:r>
              <a:rPr lang="ru-RU" sz="3600" b="1" smtClean="0">
                <a:solidFill>
                  <a:srgbClr val="002060"/>
                </a:solidFill>
              </a:rPr>
              <a:t>Вот первую дали собаке работу:</a:t>
            </a:r>
            <a:br>
              <a:rPr lang="ru-RU" sz="3600" b="1" smtClean="0">
                <a:solidFill>
                  <a:srgbClr val="002060"/>
                </a:solidFill>
              </a:rPr>
            </a:br>
            <a:r>
              <a:rPr lang="ru-RU" sz="3600" b="1" smtClean="0">
                <a:solidFill>
                  <a:srgbClr val="002060"/>
                </a:solidFill>
              </a:rPr>
              <a:t>Жильё охранять и ходить на охоту.</a:t>
            </a:r>
            <a:br>
              <a:rPr lang="ru-RU" sz="3600" b="1" smtClean="0">
                <a:solidFill>
                  <a:srgbClr val="002060"/>
                </a:solidFill>
              </a:rPr>
            </a:br>
            <a:endParaRPr lang="ru-RU" sz="3600" b="1" smtClean="0">
              <a:solidFill>
                <a:srgbClr val="002060"/>
              </a:solidFill>
            </a:endParaRPr>
          </a:p>
        </p:txBody>
      </p:sp>
      <p:pic>
        <p:nvPicPr>
          <p:cNvPr id="18434" name="Picture 2" descr="C:\Users\юрий\Desktop\ДЕТСКИЕ ПРЕЗЕНТАЦИИ\СОБАКИ\охота 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14500" y="1071563"/>
            <a:ext cx="5786438" cy="5786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313"/>
            <a:ext cx="91440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2060"/>
                </a:solidFill>
              </a:rPr>
              <a:t>Собака о дне не скулила вчерашнем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И стала хорошим животным домашним.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9458" name="Picture 2" descr="C:\Users\юрий\Desktop\ДЕТСКИЕ ПРЕЗЕНТАЦИИ\СОБАКИ\древность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25" y="1071563"/>
            <a:ext cx="4929188" cy="5786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rgbClr val="002060"/>
                </a:solidFill>
              </a:rPr>
              <a:t>Повсюду собак берегли и ценили,</a:t>
            </a:r>
            <a:br>
              <a:rPr lang="ru-RU" sz="3600" b="1" smtClean="0">
                <a:solidFill>
                  <a:srgbClr val="002060"/>
                </a:solidFill>
              </a:rPr>
            </a:br>
            <a:r>
              <a:rPr lang="ru-RU" sz="3600" b="1" smtClean="0">
                <a:solidFill>
                  <a:srgbClr val="002060"/>
                </a:solidFill>
              </a:rPr>
              <a:t>А в Древнем Египте – боготворили.</a:t>
            </a:r>
            <a:br>
              <a:rPr lang="ru-RU" sz="3600" b="1" smtClean="0">
                <a:solidFill>
                  <a:srgbClr val="002060"/>
                </a:solidFill>
              </a:rPr>
            </a:br>
            <a:endParaRPr lang="ru-RU" sz="3600" b="1" smtClean="0">
              <a:solidFill>
                <a:srgbClr val="002060"/>
              </a:solidFill>
            </a:endParaRPr>
          </a:p>
        </p:txBody>
      </p:sp>
      <p:pic>
        <p:nvPicPr>
          <p:cNvPr id="20482" name="Picture 2" descr="C:\Users\юрий\Desktop\ДЕТСКИЕ ПРЕЗЕНТАЦИИ\СОБАКИ\египет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1143000"/>
            <a:ext cx="8358187" cy="5715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smtClean="0">
                <a:solidFill>
                  <a:srgbClr val="002060"/>
                </a:solidFill>
              </a:rPr>
              <a:t>Взгляните, ребята, на этого бога –</a:t>
            </a:r>
            <a:br>
              <a:rPr lang="ru-RU" sz="3600" b="1" smtClean="0">
                <a:solidFill>
                  <a:srgbClr val="002060"/>
                </a:solidFill>
              </a:rPr>
            </a:br>
            <a:r>
              <a:rPr lang="ru-RU" sz="3600" b="1" smtClean="0">
                <a:solidFill>
                  <a:srgbClr val="002060"/>
                </a:solidFill>
              </a:rPr>
              <a:t>Он с виду собаку напомнит немного.</a:t>
            </a:r>
            <a:br>
              <a:rPr lang="ru-RU" sz="3600" b="1" smtClean="0">
                <a:solidFill>
                  <a:srgbClr val="002060"/>
                </a:solidFill>
              </a:rPr>
            </a:br>
            <a:endParaRPr lang="ru-RU" sz="3600" b="1" smtClean="0">
              <a:solidFill>
                <a:srgbClr val="002060"/>
              </a:solidFill>
            </a:endParaRPr>
          </a:p>
        </p:txBody>
      </p:sp>
      <p:pic>
        <p:nvPicPr>
          <p:cNvPr id="21506" name="Picture 3" descr="C:\Users\юрий\Desktop\ДЕТСКИЕ ПРЕЗЕНТАЦИИ\СОБАКИ\анубис 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00188" y="1214438"/>
            <a:ext cx="5629275" cy="56435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319</Words>
  <Application>Microsoft Office PowerPoint</Application>
  <PresentationFormat>Экран (4:3)</PresentationFormat>
  <Paragraphs>31</Paragraphs>
  <Slides>31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4" baseType="lpstr">
      <vt:lpstr>Calibri</vt:lpstr>
      <vt:lpstr>Arial</vt:lpstr>
      <vt:lpstr>Тема Office</vt:lpstr>
      <vt:lpstr>ПРЕЗЕНТАЦИЯ  ПО  ТЕМЕ   «КАК СОБАКИ  ПОМОГАЮТ  ЛЮДЯМ»</vt:lpstr>
      <vt:lpstr>Рассказ про собаку. Про то, как верна Людям собака Во все времена. </vt:lpstr>
      <vt:lpstr>Про то, как была  Человеком приручена. О том, сколько дела Собаке поручено. </vt:lpstr>
      <vt:lpstr>Это случилось во мраке веков: Предки собаки ушли от волков. </vt:lpstr>
      <vt:lpstr>А волки вдогонку сверкнули клыками, Они не пошли и остались волками. </vt:lpstr>
      <vt:lpstr>Вот первую дали собаке работу: Жильё охранять и ходить на охоту. </vt:lpstr>
      <vt:lpstr>Собака о дне не скулила вчерашнем И стала хорошим животным домашним. </vt:lpstr>
      <vt:lpstr>Повсюду собак берегли и ценили, А в Древнем Египте – боготворили. </vt:lpstr>
      <vt:lpstr>Взгляните, ребята, на этого бога – Он с виду собаку напомнит немного. </vt:lpstr>
      <vt:lpstr>Стадо овечье собаке послушно, Собака справлялась с работой Пастушьей. </vt:lpstr>
      <vt:lpstr>У нас уважают собаку недаром : Собака на фронте была санитаром, </vt:lpstr>
      <vt:lpstr>Связистом, сапёром. Порою собаки На танки фашистов бросались в атаки. </vt:lpstr>
      <vt:lpstr>В наше время собаки помогают бороться с террористами – ищут взрывчатку.</vt:lpstr>
      <vt:lpstr>Вперёд! Сомнений больше нет! Настроен пёс решительно. Сперва взяла собака след И следом – нарушителя. </vt:lpstr>
      <vt:lpstr>В любой стране ловить преступников помогают специально обученные служебные собаки.</vt:lpstr>
      <vt:lpstr>Служебных собак специально дрессируют кинологи.</vt:lpstr>
      <vt:lpstr>Собаки помогают слепым людям.</vt:lpstr>
      <vt:lpstr>Собаки помогают спасать людей на пожаре и при землетрясениях.</vt:lpstr>
      <vt:lpstr>В горах беда случится с вами – Спасение не за горами. Спешит в пургу, в метель, в мороз На помощь людям добрый пёс. </vt:lpstr>
      <vt:lpstr>У некоторых народов Севера – эскимосов, чукчей – собака – единственное домашнее животное. </vt:lpstr>
      <vt:lpstr>Несутся собаки тропой ледяной. Терпенье и сила в упряжке одной. </vt:lpstr>
      <vt:lpstr>Зал аплодирует, хохочет: - Что за прыжки! Что за повадки! – </vt:lpstr>
      <vt:lpstr>В награду – сахара кусочек, Но труд артиста – ох несладкий! </vt:lpstr>
      <vt:lpstr>Собаки способны не только на трюки, А верно служили и служат науке. </vt:lpstr>
      <vt:lpstr>Кто в космос летал раньше всех? Угадай-ка! Правильно! Наша российская лайка! </vt:lpstr>
      <vt:lpstr>Собаки-космонавты Белка и Стрелка</vt:lpstr>
      <vt:lpstr>А это пёс по кличке Шарик. Хорошим людям дружбу дарит. Его порода неизвестна, Но всё равно он служит честно! </vt:lpstr>
      <vt:lpstr>Собаки – самые верные друзья.</vt:lpstr>
      <vt:lpstr>Пёс по-собачьи предан людям Во все века, и потому Давайте относиться будем По-человечески к нему. 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ПО  ТЕМЕ  «КАК СОБАКИ  ПОМОГАЮТ ЛЮДЯМ»</dc:title>
  <dc:creator>юрий</dc:creator>
  <cp:lastModifiedBy>User</cp:lastModifiedBy>
  <cp:revision>34</cp:revision>
  <dcterms:created xsi:type="dcterms:W3CDTF">2010-05-25T12:08:10Z</dcterms:created>
  <dcterms:modified xsi:type="dcterms:W3CDTF">2012-01-09T21:56:41Z</dcterms:modified>
</cp:coreProperties>
</file>