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DEC-4600-44EB-B147-7F705F2CC89C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4F8-57EE-4852-BBD2-B24F24C13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DEC-4600-44EB-B147-7F705F2CC89C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4F8-57EE-4852-BBD2-B24F24C13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DEC-4600-44EB-B147-7F705F2CC89C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4F8-57EE-4852-BBD2-B24F24C13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DEC-4600-44EB-B147-7F705F2CC89C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4F8-57EE-4852-BBD2-B24F24C13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DEC-4600-44EB-B147-7F705F2CC89C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4F8-57EE-4852-BBD2-B24F24C13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DEC-4600-44EB-B147-7F705F2CC89C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4F8-57EE-4852-BBD2-B24F24C13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DEC-4600-44EB-B147-7F705F2CC89C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4F8-57EE-4852-BBD2-B24F24C13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DEC-4600-44EB-B147-7F705F2CC89C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4F8-57EE-4852-BBD2-B24F24C13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DEC-4600-44EB-B147-7F705F2CC89C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4F8-57EE-4852-BBD2-B24F24C13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DEC-4600-44EB-B147-7F705F2CC89C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4F8-57EE-4852-BBD2-B24F24C13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DEC-4600-44EB-B147-7F705F2CC89C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4F8-57EE-4852-BBD2-B24F24C13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81DEC-4600-44EB-B147-7F705F2CC89C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64F8-57EE-4852-BBD2-B24F24C131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1214422"/>
            <a:ext cx="8358246" cy="321471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6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have a healthy     mind you must have a healthy body </a:t>
            </a:r>
            <a:endParaRPr lang="ru-RU" sz="6600" dirty="0">
              <a:ln w="19050">
                <a:solidFill>
                  <a:srgbClr val="FFFF00"/>
                </a:solidFill>
                <a:prstDash val="solid"/>
              </a:ln>
            </a:endParaRPr>
          </a:p>
        </p:txBody>
      </p:sp>
      <p:pic>
        <p:nvPicPr>
          <p:cNvPr id="5122" name="Picture 2" descr="D:\Моя\Общая по английскому языку\Power Point, анимашки\анимашки\ramka-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46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2976" y="1214422"/>
            <a:ext cx="8001024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My classmate’s sport activities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Do you do any sports?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2. What sport do you go in for?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3. How often do you do it?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4. Do you think it is a good sport?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5. Why do you like it?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D:\Моя\Общая по английскому языку\Power Point, анимашки\анимашки\ramka-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:\Моя\Общая по английскому языку\Power Point, анимашки\анимашки\sporta-39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643446"/>
            <a:ext cx="1214446" cy="1214446"/>
          </a:xfrm>
          <a:prstGeom prst="rect">
            <a:avLst/>
          </a:prstGeom>
          <a:noFill/>
        </p:spPr>
      </p:pic>
      <p:pic>
        <p:nvPicPr>
          <p:cNvPr id="4100" name="Picture 4" descr="D:\Моя\Общая по английскому языку\Power Point, анимашки\анимашки\sporta-112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714884"/>
            <a:ext cx="157163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071678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dirty="0">
                <a:ln>
                  <a:solidFill>
                    <a:srgbClr val="FFFF00"/>
                  </a:solidFill>
                </a:ln>
                <a:effectLst>
                  <a:reflection blurRad="6350" stA="55000" endA="50" endPos="85000" dist="60007" dir="5400000" sy="-100000" algn="bl" rotWithShape="0"/>
                </a:effectLst>
                <a:latin typeface="Modern No. 20" pitchFamily="18" charset="0"/>
              </a:rPr>
              <a:t>Sport  </a:t>
            </a:r>
            <a:r>
              <a:rPr lang="en-US" sz="8000" i="1" dirty="0" smtClean="0">
                <a:ln>
                  <a:solidFill>
                    <a:srgbClr val="FFFF00"/>
                  </a:solidFill>
                </a:ln>
                <a:effectLst>
                  <a:reflection blurRad="6350" stA="55000" endA="50" endPos="85000" dist="60007" dir="5400000" sy="-100000" algn="bl" rotWithShape="0"/>
                </a:effectLst>
                <a:latin typeface="Modern No. 20" pitchFamily="18" charset="0"/>
              </a:rPr>
              <a:t>for everybody</a:t>
            </a:r>
            <a:endParaRPr lang="ru-RU" sz="8000" dirty="0">
              <a:ln>
                <a:solidFill>
                  <a:srgbClr val="FFFF00"/>
                </a:solidFill>
              </a:ln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16389" name="Picture 5" descr="D:\Моя\Общая по английскому языку\Power Point, анимашки\анимашки\liniia-12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1000108"/>
          </a:xfrm>
          <a:prstGeom prst="rect">
            <a:avLst/>
          </a:prstGeom>
          <a:noFill/>
        </p:spPr>
      </p:pic>
      <p:pic>
        <p:nvPicPr>
          <p:cNvPr id="7" name="Picture 5" descr="D:\Моя\Общая по английскому языку\Power Point, анимашки\анимашки\liniia-12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527144"/>
          <a:ext cx="6096001" cy="1803711"/>
        </p:xfrm>
        <a:graphic>
          <a:graphicData uri="http://schemas.openxmlformats.org/drawingml/2006/table">
            <a:tbl>
              <a:tblPr/>
              <a:tblGrid>
                <a:gridCol w="1309143"/>
                <a:gridCol w="1745524"/>
                <a:gridCol w="1520667"/>
                <a:gridCol w="1520667"/>
              </a:tblGrid>
              <a:tr h="40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Bookman Old Style"/>
                          <a:ea typeface="Times New Roman"/>
                        </a:rPr>
                        <a:t>sport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Bookman Old Style"/>
                          <a:ea typeface="Times New Roman"/>
                        </a:rPr>
                        <a:t>How much energy do you need?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Bookman Old Style"/>
                          <a:ea typeface="Times New Roman"/>
                        </a:rPr>
                        <a:t>Does it make you: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Bookman Old Style"/>
                          <a:ea typeface="Times New Roman"/>
                        </a:rPr>
                        <a:t>      strong?       </a:t>
                      </a:r>
                      <a:r>
                        <a:rPr lang="ru-RU" sz="1300" b="1">
                          <a:latin typeface="Bookman Old Style"/>
                          <a:ea typeface="Times New Roman"/>
                        </a:rPr>
                        <a:t>       </a:t>
                      </a:r>
                      <a:r>
                        <a:rPr lang="en-US" sz="1300" b="1">
                          <a:latin typeface="Bookman Old Style"/>
                          <a:ea typeface="Times New Roman"/>
                        </a:rPr>
                        <a:t> flexible?                                              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</a:rPr>
                        <a:t>cycling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</a:rPr>
                        <a:t>football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</a:rPr>
                        <a:t>running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</a:rPr>
                        <a:t>tennis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</a:rPr>
                        <a:t>swimming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</a:rPr>
                        <a:t>walking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Sports that make you strong and flexible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 – a little energy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VV – a lot of energy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V – strong, flexible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VV – very  strong, very flexible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1847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1538" y="857232"/>
            <a:ext cx="2428892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57290" y="100010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itchFamily="34" charset="0"/>
                <a:ea typeface="Times New Roman" pitchFamily="18" charset="0"/>
              </a:rPr>
              <a:t>As for me I think…</a:t>
            </a:r>
            <a:endParaRPr lang="en-US" dirty="0">
              <a:latin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endCxn id="19" idx="2"/>
          </p:cNvCxnSpPr>
          <p:nvPr/>
        </p:nvCxnSpPr>
        <p:spPr>
          <a:xfrm flipV="1">
            <a:off x="3500430" y="1142984"/>
            <a:ext cx="57150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071934" y="714356"/>
            <a:ext cx="2786082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00562" y="10001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itchFamily="34" charset="0"/>
                <a:ea typeface="Times New Roman" pitchFamily="18" charset="0"/>
              </a:rPr>
              <a:t>I should add…</a:t>
            </a:r>
            <a:endParaRPr lang="en-US" dirty="0">
              <a:latin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>
            <a:stCxn id="19" idx="6"/>
          </p:cNvCxnSpPr>
          <p:nvPr/>
        </p:nvCxnSpPr>
        <p:spPr>
          <a:xfrm>
            <a:off x="6858016" y="1142984"/>
            <a:ext cx="158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5715008" y="1714488"/>
            <a:ext cx="2643206" cy="928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Sport is very useful  but …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6644496" y="285670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5786446" y="3000372"/>
            <a:ext cx="2571768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On the one hand it …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6607983" y="4250537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5715008" y="4429132"/>
            <a:ext cx="2714644" cy="928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On the other hand it…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>
            <a:endCxn id="41" idx="2"/>
          </p:cNvCxnSpPr>
          <p:nvPr/>
        </p:nvCxnSpPr>
        <p:spPr>
          <a:xfrm flipV="1">
            <a:off x="5072066" y="4893479"/>
            <a:ext cx="64294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2714612" y="4500570"/>
            <a:ext cx="2357454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In my opinion…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251659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161059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460" name="Picture 4" descr="DSCN15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1" y="71415"/>
            <a:ext cx="2786050" cy="27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  <a:sp3d>
            <a:bevelT w="165100" prst="coolSlant"/>
          </a:sp3d>
        </p:spPr>
      </p:pic>
      <p:pic>
        <p:nvPicPr>
          <p:cNvPr id="19461" name="Picture 5" descr="6B7D83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214686"/>
            <a:ext cx="2214546" cy="342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9462" name="Рисунок 2" descr="14293_302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437" y="3357562"/>
            <a:ext cx="24143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w="114300" prst="hardEdge"/>
          </a:sp3d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500306"/>
            <a:ext cx="150691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 descr="otkisni_ru_336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160" y="0"/>
            <a:ext cx="210282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143380"/>
            <a:ext cx="192882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  <a:sp3d>
            <a:bevelT w="101600" prst="riblet"/>
          </a:sp3d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"/>
            <a:ext cx="1857388" cy="245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12" y="4071942"/>
            <a:ext cx="228601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Moderately"/>
            <a:lightRig rig="threePt" dir="t"/>
          </a:scene3d>
          <a:sp3d>
            <a:bevelT/>
          </a:sp3d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71934" y="2643182"/>
            <a:ext cx="271464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571480"/>
            <a:ext cx="850109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ports for everybody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 go out cycling every day,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 get strong and ½t that way,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And I play football at weekends,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With all my other healthy friends.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We like to run and swim and walk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Let’s move around, no time to talk!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 we enjoy sport anyway,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We love to do sport every day.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Yes there are sports for everybody.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Picture 2" descr="D:\Моя\Общая по английскому языку\Power Point, анимашки\анимашки\ramka-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3" name="Picture 3" descr="D:\Моя\Общая по английскому языку\Power Point, анимашки\анимашки\sporta-1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1357322" cy="1500198"/>
          </a:xfrm>
          <a:prstGeom prst="rect">
            <a:avLst/>
          </a:prstGeom>
          <a:noFill/>
        </p:spPr>
      </p:pic>
      <p:pic>
        <p:nvPicPr>
          <p:cNvPr id="20484" name="Picture 4" descr="D:\Моя\Общая по английскому языку\Power Point, анимашки\анимашки\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00042"/>
            <a:ext cx="819150" cy="78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236</Words>
  <Application>Microsoft Office PowerPoint</Application>
  <PresentationFormat>Экран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2011-11-01T20:54:43Z</dcterms:created>
  <dcterms:modified xsi:type="dcterms:W3CDTF">2011-11-01T23:04:35Z</dcterms:modified>
</cp:coreProperties>
</file>