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 autoAdjust="0"/>
    <p:restoredTop sz="94633" autoAdjust="0"/>
  </p:normalViewPr>
  <p:slideViewPr>
    <p:cSldViewPr>
      <p:cViewPr>
        <p:scale>
          <a:sx n="39" d="100"/>
          <a:sy n="39" d="100"/>
        </p:scale>
        <p:origin x="-75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08D1-731C-4199-933F-9994D883919F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753D-EADC-4985-A40B-99DD280911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Широко ты, Русь, по лицу земли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красе царственной развернулась!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Computer\Рабочий стол\школа\Внекл мероп\День народного единства\презентация\yaroslav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3" y="1600200"/>
            <a:ext cx="7358114" cy="482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Computer\Рабочий стол\школа\Внекл мероп\День народного единства\презентация\587-2 Польские войс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9524"/>
            <a:ext cx="9525000" cy="68484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Пришли поляки править на русскую землю.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3050"/>
            <a:ext cx="3714744" cy="258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Патриарх Московский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всея Руси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Гермоген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857496"/>
            <a:ext cx="3643306" cy="32686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рассылал призывы бороться с захватчиками.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Computer\Рабочий стол\школа\Внекл мероп\День народного единства\презентация\15152 Патриарх Московский и всея Руси Гермог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Computer\Рабочий стол\школа\Внекл мероп\День народного единства\презентация\6111 август 1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65722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2786050" cy="144143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857364"/>
            <a:ext cx="2571735" cy="50006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Собрался народ на базарной площади.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Сотни людей, тысячи…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Computer\Рабочий стол\школа\Внекл мероп\День народного единства\презентация\aa86b37f4cfebdb798cbc69eda4Возвание Ми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святую веру, за родную землю…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Computer\Рабочий стол\школа\Внекл мероп\День народного единства\презентация\144a509db048Народное ополч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Растет, растет гора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народных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пожертвований…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omputer\Рабочий стол\школа\Внекл мероп\День народного единства\презентация\656eb03eb86c6c1b6ccc11753c1Обращение к Пожарском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Бить челом к тебе пришли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решенью всей земли!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Клятва князя Пожарского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2428868"/>
            <a:ext cx="3857620" cy="36972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бой за землю предков наших,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родимую страну,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родную сторону…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Computer\Рабочий стол\школа\Внекл мероп\День народного единства\Хранители воинской славы\1281732856_f28-cv7-vn Клятва князя Пожар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7" y="1"/>
            <a:ext cx="5214943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Икона Казанской Божьей Матери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Computer\Рабочий стол\школа\Внекл мероп\День народного единства\презентация\66151917_1288834278_6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00200"/>
            <a:ext cx="4143404" cy="4900634"/>
          </a:xfrm>
          <a:prstGeom prst="rect">
            <a:avLst/>
          </a:prstGeom>
          <a:noFill/>
        </p:spPr>
      </p:pic>
      <p:pic>
        <p:nvPicPr>
          <p:cNvPr id="19459" name="Picture 3" descr="C:\Documents and Settings\Computer\Рабочий стол\школа\Внекл мероп\День народного единства\День народного единства\Икона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2050" y="1571612"/>
            <a:ext cx="381479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Computer\Рабочий стол\школа\Внекл мероп\День народного единства\презентация\677038 - 1612 год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Пополняется, пополняется народное ополчение…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стен Москвы.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Computer\Рабочий стол\школа\Внекл мероп\День народного единства\Хранители воинской славы\021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Битва за Москву была упорной и кровопролитной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E:\Documents and Settings\Computer\Мои документы\Мои рисунки\Государственность\%D0%B8%D1%81%D1%82%D0%BE%D1%80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Родина и единство…</a:t>
            </a:r>
            <a:b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В единстве,       единении народа –</a:t>
            </a:r>
            <a:b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сила </a:t>
            </a:r>
            <a:b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России.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Вновь в Москве первопрестольной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Звон несется колокольный.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Computer\Рабочий стол\школа\Внекл мероп\День народного единства\Хранители воинской славы\34749321_1225806042_ft27bМинин и Пожарский въезжают в Москв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4"/>
            <a:ext cx="9143999" cy="5286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Возвышаются в городах русских памятники народным героям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Computer\Рабочий стол\школа\Внекл мероп\День народного единства\День народного единства\59500132_0000016503Y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357718" cy="5286387"/>
          </a:xfrm>
          <a:prstGeom prst="rect">
            <a:avLst/>
          </a:prstGeom>
          <a:noFill/>
        </p:spPr>
      </p:pic>
      <p:pic>
        <p:nvPicPr>
          <p:cNvPr id="1027" name="Picture 3" descr="E:\Documents and Settings\Computer\Мои документы\Мои рисунки\Государственность\7d45cb9231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4286248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Documents and Settings\Computer\Мои документы\Мои рисунки\презентация\770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школа\Внекл мероп\День народного единства\День народного единства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389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Москва. 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1941 год.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ocuments and Settings\Computer\Мои документы\Мои рисунки\Природа\126_niebo_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30845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Все проходит. Остается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3357562"/>
            <a:ext cx="3465513" cy="276860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То, что не изменено никогда.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ocuments and Settings\Computer\Мои документы\Мои рисунки\День народного единства\1226672446_728443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E:\Documents and Settings\Computer\Мои документы\Мои рисунки\Государственность\47f33a6fc8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такие лютые бывали времена…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Вся Земля Русская  пуста становилась…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Computer\Рабочий стол\школа\Внекл мероп\День народного единства\День народного единства\1884074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Computer\Рабочий стол\школа\Внекл мероп\День народного единства\презентация\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век. Смутное время – недоброе время.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1605 год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Смерть русского царя Бориса Годунова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E:\Documents and Settings\Computer\Мои документы\Мои рисунки\День народного единства\imst3_3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5" y="357166"/>
            <a:ext cx="5143536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714776" cy="151287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Лжедмитрий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выдавал себя за царевича Дмитрия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Computer\Рабочий стол\школа\Внекл мероп\День народного единства\презентация\Pseudo-Dmitrius Лжедмит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128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престол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1785926"/>
            <a:ext cx="3071834" cy="44116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взошел боярский царь Василий Шуйский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Computer\Рабочий стол\школа\Внекл мероп\День народного единства\презентация\Василий Шуйский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0"/>
            <a:ext cx="55721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87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…И отдали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престол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496"/>
            <a:ext cx="3008313" cy="35719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польскому королевичу Владиславу.</a:t>
            </a:r>
          </a:p>
        </p:txBody>
      </p:sp>
      <p:pic>
        <p:nvPicPr>
          <p:cNvPr id="11266" name="Picture 2" descr="C:\Documents and Settings\Computer\Рабочий стол\школа\Внекл мероп\День народного единства\презентация\1610_adКор. Владисла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167</Words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Широко ты, Русь, по лицу земли В красе царственной развернулась!</vt:lpstr>
      <vt:lpstr>Родина и единство…                В единстве,       единении народа –    сила         России.</vt:lpstr>
      <vt:lpstr>И такие лютые бывали времена…</vt:lpstr>
      <vt:lpstr>Слайд 4</vt:lpstr>
      <vt:lpstr>XVII век. Смутное время – недоброе время.</vt:lpstr>
      <vt:lpstr>1605 год</vt:lpstr>
      <vt:lpstr>Лжедмитрий</vt:lpstr>
      <vt:lpstr>На престол</vt:lpstr>
      <vt:lpstr>…И отдали  русский престол</vt:lpstr>
      <vt:lpstr>Пришли поляки править на русскую землю.</vt:lpstr>
      <vt:lpstr>Патриарх Московский  и всея Руси Гермоген</vt:lpstr>
      <vt:lpstr>Нижний Новгород</vt:lpstr>
      <vt:lpstr>За святую веру, за родную землю…</vt:lpstr>
      <vt:lpstr>Растет, растет гора       народных          пожертвований…</vt:lpstr>
      <vt:lpstr>Бить челом к тебе пришли По решенью всей земли!</vt:lpstr>
      <vt:lpstr>Клятва князя Пожарского</vt:lpstr>
      <vt:lpstr>Икона Казанской Божьей Матери</vt:lpstr>
      <vt:lpstr>Пополняется, пополняется народное ополчение…  У стен Москвы. </vt:lpstr>
      <vt:lpstr>Битва за Москву была упорной и кровопролитной</vt:lpstr>
      <vt:lpstr>Вновь в Москве первопрестольной Звон несется колокольный.</vt:lpstr>
      <vt:lpstr>Возвышаются в городах русских памятники народным героям</vt:lpstr>
      <vt:lpstr>Слайд 22</vt:lpstr>
      <vt:lpstr>                             Москва.                         1941 год. </vt:lpstr>
      <vt:lpstr>Все проходит. Остается Родина-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Широко ты, Русь, по лицу земли В красе царственной развернулась!</dc:title>
  <cp:lastModifiedBy>Corporate User</cp:lastModifiedBy>
  <cp:revision>48</cp:revision>
  <dcterms:modified xsi:type="dcterms:W3CDTF">2011-11-15T19:56:47Z</dcterms:modified>
</cp:coreProperties>
</file>