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56" r:id="rId4"/>
    <p:sldId id="263" r:id="rId5"/>
    <p:sldId id="261" r:id="rId6"/>
    <p:sldId id="262" r:id="rId7"/>
    <p:sldId id="264" r:id="rId8"/>
    <p:sldId id="265" r:id="rId9"/>
    <p:sldId id="257" r:id="rId10"/>
    <p:sldId id="258" r:id="rId11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990" autoAdjust="0"/>
  </p:normalViewPr>
  <p:slideViewPr>
    <p:cSldViewPr>
      <p:cViewPr varScale="1">
        <p:scale>
          <a:sx n="99" d="100"/>
          <a:sy n="99" d="100"/>
        </p:scale>
        <p:origin x="-3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582" y="-7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D749358-0F39-4885-A2C3-C99BA8BBD649}" type="datetimeFigureOut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8D8D44-9B6F-43BB-843B-804114439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0C06A-FB56-4D95-8B51-D70F2CA9709E}" type="datetimeFigureOut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0FA1E-75CF-4E00-8A26-909A33D6C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66952-F08C-44E7-8AD9-CED41F2ADBF2}" type="datetimeFigureOut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26F12-771C-49FB-B6CF-7AFAC35AF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B9A34-8387-4164-9F65-8A808F61AF09}" type="datetimeFigureOut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ECDAA-77E8-4CBC-BB61-BC74A3227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DCCDA-3CCE-4B03-B353-C23B3A6AAB3A}" type="datetimeFigureOut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320A5-F6D6-463B-9723-14E28FB77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01C5-9DA0-4818-A6F4-DE1E7E38584C}" type="datetimeFigureOut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58652-F6E6-4D74-A3D5-D747263AC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A91F9-A52A-4F62-A146-3EF4F7B25190}" type="datetimeFigureOut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27DF0-4F61-4D3A-8533-D7EB9B230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D2A62-CED1-4D5E-9C98-A38E647A6FF6}" type="datetimeFigureOut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AB0C7-C26F-482E-A6FE-1670B0F24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A0B9B-3162-4541-92FE-B085480CD60C}" type="datetimeFigureOut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F9DB3-0208-4741-8EFA-C9BC608C4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858D9-F0A7-4D08-9006-4F7B51577723}" type="datetimeFigureOut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2A2B-7B59-487A-B232-9EDDD933A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90B0-15DA-4DA5-B2F6-C6EF24B6579A}" type="datetimeFigureOut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15E6A-901C-4A5F-991A-92433BE9B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8042B-39F1-40CE-A8AC-767F400AA039}" type="datetimeFigureOut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1D6E0-274C-4313-A34A-014A019D1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A231FE-C5F9-40CE-837D-0EDE24706C4B}" type="datetimeFigureOut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5BCDA6-62DD-441B-B7A8-2D723F901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Admin\Рабочий стол\Новая папка\Новая папка\343068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714375"/>
            <a:ext cx="40005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Documents and Settings\Admin\Рабочий стол\Новая папка\Новая папка\4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857250"/>
            <a:ext cx="7358063" cy="509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Documents and Settings\Admin\Рабочий стол\Новая папка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928688"/>
            <a:ext cx="4146550" cy="536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3775" y="1358900"/>
            <a:ext cx="7296150" cy="3633788"/>
          </a:xfrm>
          <a:prstGeom prst="rect">
            <a:avLst/>
          </a:prstGeom>
          <a:noFill/>
        </p:spPr>
      </p:pic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571625" y="74613"/>
            <a:ext cx="5857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latin typeface="Times New Roman" pitchFamily="18" charset="0"/>
                <a:cs typeface="Times New Roman" pitchFamily="18" charset="0"/>
              </a:rPr>
              <a:t>Элементы музыкальной речи.</a:t>
            </a:r>
            <a:endParaRPr lang="ru-RU"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38" y="357188"/>
            <a:ext cx="8001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69875" algn="l"/>
              </a:tabLst>
            </a:pPr>
            <a:r>
              <a:rPr lang="ru-RU" sz="6000" b="1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Этюд - это</a:t>
            </a:r>
            <a:r>
              <a:rPr lang="ru-RU" sz="6000" b="1">
                <a:solidFill>
                  <a:srgbClr val="632523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6000" b="1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музыкальная пьеса, предназначенная для совершенствования технических навыков игры на  инструменте.</a:t>
            </a:r>
            <a:endParaRPr lang="ru-RU" sz="6000">
              <a:solidFill>
                <a:srgbClr val="63252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Documents and Settings\Admin\Рабочий стол\Новая папка\IMGP43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428625"/>
            <a:ext cx="7905750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Documents and Settings\Admin\Рабочий стол\Новая папка\IMGP43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57188"/>
            <a:ext cx="3937000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642938"/>
            <a:ext cx="77152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428625"/>
            <a:ext cx="6929438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Documents and Settings\Admin\Рабочий стол\Новая папка\Новая папка\232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500063"/>
            <a:ext cx="2847975" cy="562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 descr="C:\Documents and Settings\Admin\Рабочий стол\Новая папка\Новая папка\4845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88" y="357188"/>
            <a:ext cx="5649912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15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nastya.cherepneva</cp:lastModifiedBy>
  <cp:revision>17</cp:revision>
  <dcterms:created xsi:type="dcterms:W3CDTF">2011-02-28T15:49:57Z</dcterms:created>
  <dcterms:modified xsi:type="dcterms:W3CDTF">2012-01-24T14:22:46Z</dcterms:modified>
</cp:coreProperties>
</file>