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63" r:id="rId17"/>
    <p:sldId id="264" r:id="rId18"/>
    <p:sldId id="278" r:id="rId19"/>
    <p:sldId id="279" r:id="rId20"/>
    <p:sldId id="257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aykov.ouc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8180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Интегрированный урок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литературы и биологии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6 «В» классе на тему: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«Растительный мир в русской поэзии 19 века».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апча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78661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87f_a87c2b8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вши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635798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го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578647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бы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678661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378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6" cy="6429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428628">
                <a:tc gridSpan="8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rowSpan="1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28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572000" y="4143380"/>
            <a:ext cx="571504" cy="2571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Б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4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357554" y="1571612"/>
            <a:ext cx="642942" cy="3429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2400" dirty="0" smtClean="0"/>
              <a:t>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К</a:t>
            </a:r>
          </a:p>
          <a:p>
            <a:pPr algn="ctr"/>
            <a:r>
              <a:rPr lang="ru-RU" sz="3200" dirty="0" smtClean="0"/>
              <a:t> А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714356"/>
            <a:ext cx="500066" cy="2571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</a:t>
            </a:r>
          </a:p>
          <a:p>
            <a:pPr algn="ctr"/>
            <a:endParaRPr lang="ru-RU" sz="28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Н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285728"/>
            <a:ext cx="571504" cy="2571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</a:p>
          <a:p>
            <a:pPr algn="ctr"/>
            <a:r>
              <a:rPr lang="ru-RU" sz="2800" dirty="0" smtClean="0"/>
              <a:t>С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Н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714356"/>
            <a:ext cx="2928958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72066" y="785794"/>
            <a:ext cx="3000396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1571612"/>
            <a:ext cx="6429420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143504" y="2428868"/>
            <a:ext cx="3500462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43042" y="3286124"/>
            <a:ext cx="3500462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57554" y="4143380"/>
            <a:ext cx="4143404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000100" y="4572008"/>
            <a:ext cx="3000396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Любовь\Рабочий стол\интегриров. урок\нужное\195400_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f545a365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zhdestvenno_plo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поллон Майков">
            <a:hlinkClick r:id="rId2" tooltip="&quot;Аполлон Майков [Аполлон Николаевич Майков]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64347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215238" cy="6429420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Природа не слепок, 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безумный лик,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ней есть душа, 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ней есть свобода,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ней есть любовь, 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ней есть язык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Ф.И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Тютчев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321471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Берегите природу – источник красоты и вдохновения!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 по литературе: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выучить наизусть любое стихотворение о природе России, или написать мини-сочинение «В осеннем/зимнем/ лесу»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 по биологии: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подготовить доклад о растении, занесенном в Красную книгу МО, которое произрастает в Серпуховском районе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6048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elopolye.narod.ru/known_people/october/img/nikit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464347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590429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28667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28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85728"/>
            <a:ext cx="521497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berez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90"/>
            <a:ext cx="3643338" cy="614366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643051"/>
            <a:ext cx="8229600" cy="45005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105113_lar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инюх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5214974" cy="5286412"/>
          </a:xfrm>
        </p:spPr>
      </p:pic>
      <p:pic>
        <p:nvPicPr>
          <p:cNvPr id="7" name="Содержимое 3" descr="img0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642918"/>
            <a:ext cx="278608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118</Words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Интегрированный урок литературы и биологии  в 6 «В» классе на тему:  «Растительный мир в русской поэзии 19 века».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Природа не слепок,  не безумный лик, В ней есть душа,  в ней есть свобода, В ней есть любовь,  в ней есть язык    Ф.И. Тютчев</vt:lpstr>
      <vt:lpstr>Берегите природу – источник красоты и вдохновения!</vt:lpstr>
      <vt:lpstr>Домашнее задание по литературе: выучить наизусть любое стихотворение о природе России, или написать мини-сочинение «В осеннем/зимнем/ лесу»  Домашнее задание по биологии: подготовить доклад о растении, занесенном в Красную книгу МО, которое произрастает в Серпуховском районе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урок-практикум литературы и природоведения  в 6 «В» классе на тему:  «Русская поэзия 19 века  о многообразии растительного мира Земли».</dc:title>
  <cp:lastModifiedBy>Tata</cp:lastModifiedBy>
  <cp:revision>24</cp:revision>
  <dcterms:modified xsi:type="dcterms:W3CDTF">2012-01-13T00:08:04Z</dcterms:modified>
</cp:coreProperties>
</file>