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8" r:id="rId5"/>
    <p:sldId id="269" r:id="rId6"/>
    <p:sldId id="270" r:id="rId7"/>
    <p:sldId id="271" r:id="rId8"/>
    <p:sldId id="265" r:id="rId9"/>
    <p:sldId id="266" r:id="rId10"/>
    <p:sldId id="267" r:id="rId11"/>
    <p:sldId id="272" r:id="rId12"/>
    <p:sldId id="273" r:id="rId13"/>
    <p:sldId id="274" r:id="rId14"/>
    <p:sldId id="257" r:id="rId15"/>
    <p:sldId id="260" r:id="rId16"/>
    <p:sldId id="259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981200"/>
            <a:ext cx="5486400" cy="4419600"/>
          </a:xfr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Три среды обитания  </a:t>
            </a:r>
          </a:p>
          <a:p>
            <a:pPr algn="ctr"/>
            <a:r>
              <a:rPr lang="ru-RU" sz="3600" dirty="0" smtClean="0"/>
              <a:t> Д/з-с.118- 122;</a:t>
            </a:r>
            <a:br>
              <a:rPr lang="ru-RU" sz="3600" dirty="0" smtClean="0"/>
            </a:br>
            <a:r>
              <a:rPr lang="ru-RU" sz="3600" dirty="0" smtClean="0"/>
              <a:t>р.т. -с. 66-68 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условий жизни в разных средах  обитания</a:t>
            </a:r>
            <a:endParaRPr lang="ru-RU" dirty="0"/>
          </a:p>
        </p:txBody>
      </p:sp>
      <p:pic>
        <p:nvPicPr>
          <p:cNvPr id="9220" name="Picture 4" descr="D:\Галина Документы\!!! СКАНЕР\сканер 5 класс природоведение\рабочая тетрадь-ЕГЭ\img139.jpg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95284"/>
            <a:ext cx="8534400" cy="51256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6248400"/>
            <a:ext cx="23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Приспособления Ж/О</a:t>
            </a:r>
            <a:endParaRPr lang="ru-RU" b="1" dirty="0"/>
          </a:p>
        </p:txBody>
      </p:sp>
      <p:pic>
        <p:nvPicPr>
          <p:cNvPr id="10" name="Picture 3" descr="D:\Галина Документы\!!! СКАНЕР\сканер 9-11 класс - общая биология\сканер- биогеоценоз\img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1795" y="5334000"/>
            <a:ext cx="2325030" cy="136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err="1" smtClean="0"/>
              <a:t>Наземно</a:t>
            </a:r>
            <a:r>
              <a:rPr lang="ru-RU" dirty="0" smtClean="0"/>
              <a:t>- воздушная среда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1676400"/>
            <a:ext cx="22098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Летают</a:t>
            </a:r>
          </a:p>
          <a:p>
            <a:pPr algn="ctr"/>
            <a:r>
              <a:rPr lang="ru-RU" sz="2800" b="1" dirty="0" smtClean="0"/>
              <a:t>Прыгают </a:t>
            </a:r>
          </a:p>
          <a:p>
            <a:pPr algn="ctr"/>
            <a:r>
              <a:rPr lang="ru-RU" sz="2800" b="1" dirty="0" smtClean="0"/>
              <a:t>Бегают</a:t>
            </a:r>
          </a:p>
          <a:p>
            <a:pPr algn="ctr"/>
            <a:r>
              <a:rPr lang="ru-RU" sz="2800" b="1" dirty="0" smtClean="0"/>
              <a:t>Ползают</a:t>
            </a:r>
          </a:p>
          <a:p>
            <a:pPr algn="ctr"/>
            <a:r>
              <a:rPr lang="ru-RU" sz="2800" b="1" dirty="0" smtClean="0"/>
              <a:t>Лазают</a:t>
            </a:r>
          </a:p>
          <a:p>
            <a:pPr algn="ctr"/>
            <a:r>
              <a:rPr lang="ru-RU" sz="2800" b="1" dirty="0" smtClean="0"/>
              <a:t>Ходят</a:t>
            </a:r>
            <a:endParaRPr lang="ru-RU" sz="2800" b="1" dirty="0"/>
          </a:p>
        </p:txBody>
      </p:sp>
      <p:pic>
        <p:nvPicPr>
          <p:cNvPr id="9" name="Picture 2" descr="D:\Галина Документы\!!! СКАНЕР\сканер 7 класс зоология\сканер- пресмыкающиеся\змеи\DSC02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3149600" cy="2362200"/>
          </a:xfrm>
          <a:prstGeom prst="rect">
            <a:avLst/>
          </a:prstGeom>
          <a:noFill/>
        </p:spPr>
      </p:pic>
      <p:pic>
        <p:nvPicPr>
          <p:cNvPr id="10" name="Picture 3" descr="D:\Галина Документы\!!! СКАНЕР\сканер 7 класс зоология\сканер- птицы\ПТИЦЫ\DSC00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2844800" cy="2286000"/>
          </a:xfrm>
          <a:prstGeom prst="rect">
            <a:avLst/>
          </a:prstGeom>
          <a:noFill/>
        </p:spPr>
      </p:pic>
      <p:pic>
        <p:nvPicPr>
          <p:cNvPr id="15365" name="Picture 5" descr="D:\Галина Документы\!!! СКАНЕР\сканер 7 класс зоология\сканер- моллюски\img314-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876800"/>
            <a:ext cx="2438400" cy="1515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4" descr="D:\Галина Документы\!!! СКАНЕР\сканер 7 класс зоология\сканер- млекопитающие\img6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733800"/>
            <a:ext cx="2015536" cy="2939955"/>
          </a:xfrm>
          <a:prstGeom prst="rect">
            <a:avLst/>
          </a:prstGeom>
          <a:noFill/>
        </p:spPr>
      </p:pic>
      <p:pic>
        <p:nvPicPr>
          <p:cNvPr id="13" name="Picture 5" descr="D:\Галина Документы\!!! СКАНЕР\сканер 7 класс зоология\сканер- млекопитающие\приматы\1245114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9" y="4343400"/>
            <a:ext cx="3203171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Водная</a:t>
            </a:r>
            <a:endParaRPr lang="ru-RU" dirty="0"/>
          </a:p>
        </p:txBody>
      </p:sp>
      <p:pic>
        <p:nvPicPr>
          <p:cNvPr id="16390" name="Picture 6" descr="D:\Галина Документы\!!! СКАНЕР\сканер 7 класс зоология\сканер- млекопитающие\фото из зоопарка морские млекопитающие\DSC01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"/>
            <a:ext cx="3169708" cy="2377281"/>
          </a:xfrm>
          <a:prstGeom prst="rect">
            <a:avLst/>
          </a:prstGeom>
          <a:noFill/>
        </p:spPr>
      </p:pic>
      <p:pic>
        <p:nvPicPr>
          <p:cNvPr id="13" name="Picture 2" descr="D:\Галина Документы\!!! СКАНЕР\сканер 7 класс зоология\сканер- ланцетник и рыбы\4732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19200"/>
            <a:ext cx="3377595" cy="2286000"/>
          </a:xfrm>
          <a:prstGeom prst="rect">
            <a:avLst/>
          </a:prstGeom>
          <a:noFill/>
        </p:spPr>
      </p:pic>
      <p:pic>
        <p:nvPicPr>
          <p:cNvPr id="14" name="Содержимое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D:\Галина Документы\!!! СКАНЕР\сканер 7 класс зоология\сканер- пресмыкающиеся\крокодилы\DSC01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3200400"/>
            <a:ext cx="3149600" cy="2362200"/>
          </a:xfrm>
          <a:prstGeom prst="rect">
            <a:avLst/>
          </a:prstGeom>
          <a:noFill/>
        </p:spPr>
      </p:pic>
      <p:pic>
        <p:nvPicPr>
          <p:cNvPr id="17" name="Picture 5" descr="D:\Галина Документы\!!! СКАНЕР\сканер 7 класс зоология\сканер- пресмыкающиеся\черепахи\DSC01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895600"/>
            <a:ext cx="2717800" cy="2038350"/>
          </a:xfrm>
          <a:prstGeom prst="rect">
            <a:avLst/>
          </a:prstGeom>
          <a:noFill/>
        </p:spPr>
      </p:pic>
      <p:pic>
        <p:nvPicPr>
          <p:cNvPr id="18" name="Picture 6" descr="D:\Галина Документы\!!! СКАНЕР\сканер 5 класс природоведение\сканер 5 класс-природоведение\среды жизни\img0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937125"/>
            <a:ext cx="4638675" cy="1920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Почвенная среда</a:t>
            </a:r>
            <a:endParaRPr lang="ru-RU" dirty="0"/>
          </a:p>
        </p:txBody>
      </p:sp>
      <p:pic>
        <p:nvPicPr>
          <p:cNvPr id="17414" name="Picture 6" descr="D:\Галина Документы\!!! СКАНЕР\сканер 7 класс зоология\сканер- кольчатые черви\img295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752600"/>
            <a:ext cx="2279904" cy="2292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pic>
        <p:nvPicPr>
          <p:cNvPr id="1029" name="Picture 5" descr="D:\Галина Документы\!!! СКАНЕР\сканер 5 класс природоведение\сканер 5 класс-природоведение\среды жизни\img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943600" cy="49736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pic>
        <p:nvPicPr>
          <p:cNvPr id="4098" name="Picture 2" descr="D:\Галина Документы\!!! СКАНЕР\сканер 5 класс природоведение\рабочая тетрадь-ЕГЭ\img139.jpg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4682238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pic>
        <p:nvPicPr>
          <p:cNvPr id="3074" name="Picture 2" descr="D:\Галина Документы\!!! СКАНЕР\сканер 5 класс природоведение\рабочая тетрадь-ЕГЭ\img139.jpg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8695" y="1632738"/>
            <a:ext cx="6288905" cy="48442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pic>
        <p:nvPicPr>
          <p:cNvPr id="5122" name="Picture 2" descr="D:\Галина Документы\!!! СКАНЕР\сканер 5 класс природоведение\рабочая тетрадь-ЕГЭ\img140.jpg-1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09077" cy="4781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pic>
        <p:nvPicPr>
          <p:cNvPr id="6146" name="Picture 2" descr="D:\Галина Документы\!!! СКАНЕР\сканер 5 класс природоведение\рабочая тетрадь-ЕГЭ\img140.jpg-1.jpg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6890" y="1905000"/>
            <a:ext cx="8457126" cy="381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Перечислите среды жизни , с которыми вы познакомились на уроке.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Каковы условия жизни организмов в наземно-воздушной среде? </a:t>
            </a:r>
          </a:p>
          <a:p>
            <a:pPr marL="514350" indent="-514350">
              <a:buAutoNum type="arabicPeriod"/>
            </a:pPr>
            <a:r>
              <a:rPr lang="ru-RU" dirty="0" smtClean="0"/>
              <a:t>Дайте характеристику условий жизни в водной среде.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Каковы особенности почвы как среды обитания?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Приведите примеры приспособленности организмов к жизни в разных средах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 какие царства ученые делят живую природу?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общего у бактерий и простейших и чем они друг от друга отличаются?</a:t>
            </a:r>
          </a:p>
          <a:p>
            <a:pPr marL="514350" indent="-514350">
              <a:buAutoNum type="arabicPeriod"/>
            </a:pPr>
            <a:r>
              <a:rPr lang="ru-RU" dirty="0" smtClean="0"/>
              <a:t>Чем отличаются друг от друга грибы, растения, и животные?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какие группы делят растения?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группы животных относят к беспозвоночным ,  а какие к  позвоночным?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Вопросы №3 и 4 р.т. С.63 и с 64 - устно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pic>
        <p:nvPicPr>
          <p:cNvPr id="10242" name="Picture 2" descr="D:\Галина Документы\!!! СКАНЕР\сканер 5 класс природоведение\сканер 5 класс-природоведение\разнообразие живого\img0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14600"/>
            <a:ext cx="6597578" cy="36073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990600"/>
            <a:ext cx="78486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 каким царствам относят организмы, показанные на рисунке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pic>
        <p:nvPicPr>
          <p:cNvPr id="11266" name="Picture 2" descr="D:\Галина Документы\!!! СКАНЕР\сканер 5 класс природоведение\рабочая тетрадь-ЕГЭ\img138.jpg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332" y="1066800"/>
            <a:ext cx="8027156" cy="5596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pic>
        <p:nvPicPr>
          <p:cNvPr id="12290" name="Picture 2" descr="D:\Галина Документы\!!! СКАНЕР\сканер 5 класс природоведение\рабочая тетрадь-ЕГЭ\img139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92131" cy="3733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pic>
        <p:nvPicPr>
          <p:cNvPr id="13314" name="Picture 2" descr="D:\Галина Документы\!!! СКАНЕР\сканер 5 класс природоведение\рабочая тетрадь-ЕГЭ\img138.jpg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820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4779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 smtClean="0"/>
              <a:t>Опрос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В каждой строчке зачеркните лишний рисунок</a:t>
            </a:r>
            <a:endParaRPr lang="ru-RU" dirty="0"/>
          </a:p>
        </p:txBody>
      </p:sp>
      <p:pic>
        <p:nvPicPr>
          <p:cNvPr id="14338" name="Picture 2" descr="D:\Галина Документы\!!! СКАНЕР\сканер 5 класс природоведение\рабочая тетрадь-ЕГЭ\img1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3212"/>
            <a:ext cx="6858000" cy="4844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Галина Документы\!!! СКАНЕР\сканер 5 класс природоведение\сканер 5 класс-природоведение\разнообразие живого\img0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2576" y="2592165"/>
            <a:ext cx="4498848" cy="254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914400"/>
            <a:ext cx="3124200" cy="609600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Среды жизни</a:t>
            </a:r>
            <a:endParaRPr lang="ru-RU" dirty="0"/>
          </a:p>
        </p:txBody>
      </p:sp>
      <p:pic>
        <p:nvPicPr>
          <p:cNvPr id="8194" name="Picture 2" descr="D:\Галина Документы\!!! СКАНЕР\сканер 5 класс природоведение\сканер 5 класс-природоведение\разнообразие живого\img0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5410200"/>
            <a:ext cx="2861144" cy="1447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04800" y="1828800"/>
            <a:ext cx="25908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Наземно-воздушная среда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95600" y="1905000"/>
            <a:ext cx="16002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Водная среда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1905000"/>
            <a:ext cx="16002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Почвенная среда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8400" y="1905000"/>
            <a:ext cx="25908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Организм- как среда обитания</a:t>
            </a:r>
            <a:endParaRPr lang="ru-RU" sz="2000" b="1" dirty="0"/>
          </a:p>
        </p:txBody>
      </p:sp>
      <p:pic>
        <p:nvPicPr>
          <p:cNvPr id="9" name="Picture 2" descr="D:\Галина Документы\!!! СКАНЕР\сканер 5 класс природоведение\сканер 5 класс-природоведение\разнообразие живого\img084.jp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98591"/>
            <a:ext cx="3048000" cy="14594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D:\Галина Документы\!!! СКАНЕР\сканер 5 класс природоведение\сканер 5 класс-природоведение\среды жизни\img082.jpg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819400"/>
            <a:ext cx="1584960" cy="2092670"/>
          </a:xfrm>
          <a:prstGeom prst="rect">
            <a:avLst/>
          </a:prstGeom>
          <a:noFill/>
        </p:spPr>
      </p:pic>
      <p:pic>
        <p:nvPicPr>
          <p:cNvPr id="11" name="Picture 3" descr="D:\Галина Документы\!!! СКАНЕР\сканер 5 класс природоведение\сканер 5 класс-природоведение\среды жизни\img082.jpg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819400"/>
            <a:ext cx="1666875" cy="2133600"/>
          </a:xfrm>
          <a:prstGeom prst="rect">
            <a:avLst/>
          </a:prstGeom>
          <a:noFill/>
        </p:spPr>
      </p:pic>
      <p:pic>
        <p:nvPicPr>
          <p:cNvPr id="12" name="Picture 4" descr="D:\Галина Документы\!!! СКАНЕР\сканер 5 класс природоведение\сканер 5 класс-природоведение\среды жизни\img082.jpg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667000"/>
            <a:ext cx="1524000" cy="2156227"/>
          </a:xfrm>
          <a:prstGeom prst="rect">
            <a:avLst/>
          </a:prstGeom>
          <a:noFill/>
        </p:spPr>
      </p:pic>
      <p:pic>
        <p:nvPicPr>
          <p:cNvPr id="13" name="Picture 3" descr="D:\Галина Документы\!!! СКАНЕР\сканер 7 класс зоология\сканер- круглые черви\сканер-черви\сканер-черви\img374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7284" y="2819400"/>
            <a:ext cx="2475670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1001" y="152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Среда обитания = местообитания – все, что окружает животного или растения.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182</Words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опрос</vt:lpstr>
      <vt:lpstr>опрос</vt:lpstr>
      <vt:lpstr>опрос</vt:lpstr>
      <vt:lpstr>опрос</vt:lpstr>
      <vt:lpstr>опрос</vt:lpstr>
      <vt:lpstr>Опрос  В каждой строчке зачеркните лишний рисунок</vt:lpstr>
      <vt:lpstr>Слайд 8</vt:lpstr>
      <vt:lpstr>Среды жизни</vt:lpstr>
      <vt:lpstr>Сравнение условий жизни в разных средах  обитания</vt:lpstr>
      <vt:lpstr>Наземно- воздушная среда</vt:lpstr>
      <vt:lpstr>Водная</vt:lpstr>
      <vt:lpstr>Почвенная среда</vt:lpstr>
      <vt:lpstr>закрепление</vt:lpstr>
      <vt:lpstr>закрепление</vt:lpstr>
      <vt:lpstr>закрепление</vt:lpstr>
      <vt:lpstr>закрепление</vt:lpstr>
      <vt:lpstr>закрепление</vt:lpstr>
      <vt:lpstr>закрепление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среды обитания Д/з-с.118- 122; р.т. -с. 66-68                                      </dc:title>
  <dc:creator>GRIF</dc:creator>
  <cp:lastModifiedBy>GRIF</cp:lastModifiedBy>
  <cp:revision>13</cp:revision>
  <dcterms:created xsi:type="dcterms:W3CDTF">2010-12-11T16:47:23Z</dcterms:created>
  <dcterms:modified xsi:type="dcterms:W3CDTF">2010-12-11T18:44:02Z</dcterms:modified>
</cp:coreProperties>
</file>