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  <p:sldMasterId id="2147483768" r:id="rId2"/>
    <p:sldMasterId id="2147483780" r:id="rId3"/>
    <p:sldMasterId id="2147483792" r:id="rId4"/>
  </p:sldMasterIdLst>
  <p:notesMasterIdLst>
    <p:notesMasterId r:id="rId34"/>
  </p:notesMasterIdLst>
  <p:sldIdLst>
    <p:sldId id="287" r:id="rId5"/>
    <p:sldId id="256" r:id="rId6"/>
    <p:sldId id="257" r:id="rId7"/>
    <p:sldId id="263" r:id="rId8"/>
    <p:sldId id="264" r:id="rId9"/>
    <p:sldId id="260" r:id="rId10"/>
    <p:sldId id="265" r:id="rId11"/>
    <p:sldId id="266" r:id="rId12"/>
    <p:sldId id="284" r:id="rId13"/>
    <p:sldId id="268" r:id="rId14"/>
    <p:sldId id="273" r:id="rId15"/>
    <p:sldId id="261" r:id="rId16"/>
    <p:sldId id="283" r:id="rId17"/>
    <p:sldId id="262" r:id="rId18"/>
    <p:sldId id="285" r:id="rId19"/>
    <p:sldId id="269" r:id="rId20"/>
    <p:sldId id="270" r:id="rId21"/>
    <p:sldId id="271" r:id="rId22"/>
    <p:sldId id="272" r:id="rId23"/>
    <p:sldId id="277" r:id="rId24"/>
    <p:sldId id="276" r:id="rId25"/>
    <p:sldId id="278" r:id="rId26"/>
    <p:sldId id="275" r:id="rId27"/>
    <p:sldId id="286" r:id="rId28"/>
    <p:sldId id="274" r:id="rId29"/>
    <p:sldId id="279" r:id="rId30"/>
    <p:sldId id="280" r:id="rId31"/>
    <p:sldId id="282" r:id="rId32"/>
    <p:sldId id="25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96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E75F7-8DA4-4B05-A548-4360284EC445}" type="datetimeFigureOut">
              <a:rPr lang="ru-RU" smtClean="0"/>
              <a:pPr/>
              <a:t>14.12.2011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B9D94-21A3-4704-93AD-10905DF56F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168F-2C9D-46DC-9534-79FD9F23DFFA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E520-C03F-4EE2-AE34-DFAFE535AA4B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BBB84-0AC4-4E2D-B534-9C25754A2E95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168F-2C9D-46DC-9534-79FD9F23DFFA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3BB36E2-F28B-48FA-BBEB-AD9A70B9A497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8A07-DA26-4058-AE2B-98CB411CB914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409C-C793-4437-9225-D0B0343B0C6A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68A5-6904-4216-83F8-910B733DDB84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EAC2-9870-493C-AF11-0BACED51E1ED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F163-7727-4CC2-A596-E423CAC247C6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9B8D590-8938-4B39-8D6B-1BC46A170228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36E2-F28B-48FA-BBEB-AD9A70B9A497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8CC6-89BE-4CC1-B3D5-B5412283A334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E520-C03F-4EE2-AE34-DFAFE535AA4B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BBB84-0AC4-4E2D-B534-9C25754A2E95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168F-2C9D-46DC-9534-79FD9F23DFFA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36E2-F28B-48FA-BBEB-AD9A70B9A497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8A07-DA26-4058-AE2B-98CB411CB914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409C-C793-4437-9225-D0B0343B0C6A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68A5-6904-4216-83F8-910B733DDB84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EAC2-9870-493C-AF11-0BACED51E1ED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F163-7727-4CC2-A596-E423CAC247C6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8A07-DA26-4058-AE2B-98CB411CB914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D590-8938-4B39-8D6B-1BC46A170228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8CC6-89BE-4CC1-B3D5-B5412283A334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E520-C03F-4EE2-AE34-DFAFE535AA4B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BBB84-0AC4-4E2D-B534-9C25754A2E95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A8168F-2C9D-46DC-9534-79FD9F23DFFA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BB36E2-F28B-48FA-BBEB-AD9A70B9A497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B78A07-DA26-4058-AE2B-98CB411CB914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DD409C-C793-4437-9225-D0B0343B0C6A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4368A5-6904-4216-83F8-910B733DDB84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FEEAC2-9870-493C-AF11-0BACED51E1ED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409C-C793-4437-9225-D0B0343B0C6A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85FF163-7727-4CC2-A596-E423CAC247C6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8D590-8938-4B39-8D6B-1BC46A170228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998CC6-89BE-4CC1-B3D5-B5412283A334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7AE520-C03F-4EE2-AE34-DFAFE535AA4B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ABBB84-0AC4-4E2D-B534-9C25754A2E95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68A5-6904-4216-83F8-910B733DDB84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EAC2-9870-493C-AF11-0BACED51E1ED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F163-7727-4CC2-A596-E423CAC247C6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D590-8938-4B39-8D6B-1BC46A170228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8CC6-89BE-4CC1-B3D5-B5412283A334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EB953-0445-49A9-B914-EE9BDB94E7FA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9CEB953-0445-49A9-B914-EE9BDB94E7FA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9CEB953-0445-49A9-B914-EE9BDB94E7FA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9CEB953-0445-49A9-B914-EE9BDB94E7FA}" type="datetime1">
              <a:rPr lang="ru-RU" smtClean="0"/>
              <a:pPr/>
              <a:t>14.12.2011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B8B8AC6-03C6-4555-8E42-118928285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K:\&#1096;&#1082;&#1086;&#1083;&#1072;%20&#8470;8\&#1043;&#1056;&#1048;&#1041;&#1067;\&#1055;&#1088;&#1080;&#1083;&#1086;&#1078;&#1077;&#1085;&#1080;&#1077;%201%20(&#1047;&#1074;&#1091;&#1082;&#1080;)\&#1055;&#1088;&#1080;&#1083;&#1086;&#1078;&#1077;&#1085;&#1080;&#1077;%201%20(&#1047;&#1074;&#1091;&#1082;%202).mp3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9.xml"/><Relationship Id="rId1" Type="http://schemas.openxmlformats.org/officeDocument/2006/relationships/audio" Target="file:///K:\&#1096;&#1082;&#1086;&#1083;&#1072;%20&#8470;8\&#1043;&#1056;&#1048;&#1041;&#1067;\&#1055;&#1088;&#1080;&#1083;&#1086;&#1078;&#1077;&#1085;&#1080;&#1077;%201%20(&#1047;&#1074;&#1091;&#1082;&#1080;)\&#1055;&#1088;&#1080;&#1083;&#1086;&#1078;&#1077;&#1085;&#1080;&#1077;%201%20(&#1052;&#1091;&#1079;&#1099;&#1082;&#1072;).mp3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24922"/>
            <a:ext cx="8229600" cy="4832092"/>
          </a:xfrm>
        </p:spPr>
        <p:txBody>
          <a:bodyPr anchor="ctr" anchorCtr="0">
            <a:spAutoFit/>
            <a:scene3d>
              <a:camera prst="orthographicFront"/>
              <a:lightRig rig="brightRoom" dir="t"/>
            </a:scene3d>
            <a:sp3d contourW="6350" prstMaterial="dkEdge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dirty="0" smtClean="0">
                <a:ln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Интегрированный урок во 2 классе</a:t>
            </a:r>
            <a:br>
              <a:rPr lang="ru-RU" sz="2800" dirty="0" smtClean="0">
                <a:ln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2800" dirty="0" smtClean="0">
                <a:ln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«Литературное чтение и музыка»</a:t>
            </a:r>
            <a:r>
              <a:rPr lang="ru-RU" sz="280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sz="280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2800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Тема: «Дары осени (грибы) и их описание в литературных и музыкальных произведениях»</a:t>
            </a:r>
            <a:r>
              <a:rPr lang="ru-RU" sz="280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sz="280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2800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Составитель: Худякова Татьяна Петровна, 241-203-502</a:t>
            </a:r>
            <a:br>
              <a:rPr lang="ru-RU" sz="2800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2800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Учитель высшей категории начальных классов</a:t>
            </a:r>
            <a:r>
              <a:rPr lang="ru-RU" sz="280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sz="280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2800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МОУ СОШ №8</a:t>
            </a:r>
            <a:br>
              <a:rPr lang="ru-RU" sz="2800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2800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г.Конаково Тверской обл.</a:t>
            </a:r>
            <a:endParaRPr lang="ru-RU" sz="2800" dirty="0">
              <a:ln/>
              <a:solidFill>
                <a:schemeClr val="accent1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0"/>
            <a:ext cx="6840760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03648" y="5517232"/>
            <a:ext cx="597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подберёзовик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19672" y="5517232"/>
            <a:ext cx="2916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мухомор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22643"/>
            <a:ext cx="9144000" cy="603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79712" y="1556792"/>
            <a:ext cx="2626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плесень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483768" y="548680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Трутовик чешуйчатый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0_62e5c_c8f87d8c_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0"/>
            <a:ext cx="535081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1196752"/>
            <a:ext cx="2853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трутовик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-25118"/>
            <a:ext cx="5616624" cy="688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67744" y="620688"/>
            <a:ext cx="4173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подосиновик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03648" y="5517232"/>
            <a:ext cx="525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подберёзовик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1560" y="5661248"/>
            <a:ext cx="6962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Белый гриб-боровик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-27992"/>
            <a:ext cx="8316416" cy="68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1560" y="3501008"/>
            <a:ext cx="2674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лисички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44000" cy="641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15616" y="5877272"/>
            <a:ext cx="1882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опята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3657"/>
            <a:ext cx="9144000" cy="644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55576" y="1988840"/>
            <a:ext cx="32875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сыроежки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FF00"/>
                </a:solidFill>
              </a:rPr>
              <a:t>Тема урока:</a:t>
            </a:r>
          </a:p>
          <a:p>
            <a:pPr algn="ctr"/>
            <a:r>
              <a:rPr lang="ru-RU" sz="7200" b="1" dirty="0" smtClean="0">
                <a:solidFill>
                  <a:srgbClr val="FFFF00"/>
                </a:solidFill>
              </a:rPr>
              <a:t> «Дары осени (грибы) в литературных и музыкальных произведениях»</a:t>
            </a:r>
            <a:endParaRPr lang="ru-RU" sz="7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915816" y="4797152"/>
            <a:ext cx="35474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волнушки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99592" y="5877272"/>
            <a:ext cx="29498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рыжики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31840" y="836712"/>
            <a:ext cx="2201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грузди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940152" y="5013176"/>
            <a:ext cx="29017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маслята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19672" y="5517232"/>
            <a:ext cx="2916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мухомор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0"/>
            <a:ext cx="7848872" cy="68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67744" y="620688"/>
            <a:ext cx="52750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Бледная</a:t>
            </a:r>
            <a:r>
              <a:rPr lang="ru-RU" sz="5400" b="1" dirty="0" smtClean="0">
                <a:solidFill>
                  <a:schemeClr val="bg1"/>
                </a:solidFill>
              </a:rPr>
              <a:t> поганка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7851" y="0"/>
            <a:ext cx="51861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92392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/>
              <a:t>Валентин Дмитриевич Берестов (1928-1998)</a:t>
            </a:r>
          </a:p>
          <a:p>
            <a:pPr algn="ctr"/>
            <a:r>
              <a:rPr lang="ru-RU" sz="4400" dirty="0" smtClean="0"/>
              <a:t>Русский детский поэт, писатель, переводчик.</a:t>
            </a:r>
            <a:endParaRPr lang="ru-RU" sz="44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/>
              <a:t>     </a:t>
            </a:r>
            <a:r>
              <a:rPr lang="ru-RU" sz="3200" b="1" dirty="0" smtClean="0"/>
              <a:t>Валентин Берестов </a:t>
            </a:r>
            <a:r>
              <a:rPr lang="ru-RU" sz="3200" dirty="0" smtClean="0"/>
              <a:t>родился 1 апреля 1928 года в г. Мещовске, Калужской области. Читать будущий поэт научился в четыре года. В 1942 году, во время Второй мировой войны, семья Берестовых оказалась в эвакуации в Ташкенте. Там ему посчастливилось познакомиться с Надеждой Мандельштам, которая познакомила его с Анной Ахматовой. Затем состоялась встреча с Корнеем Чуковским, сыгравшим большую роль в судьбе Валентина </a:t>
            </a:r>
            <a:r>
              <a:rPr lang="ru-RU" sz="3200" dirty="0" err="1" smtClean="0"/>
              <a:t>Берестова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7030A0"/>
                </a:solidFill>
              </a:rPr>
              <a:t>грибы</a:t>
            </a:r>
            <a:endParaRPr lang="ru-RU" b="1" u="sng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178696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4300" u="sng" dirty="0" smtClean="0">
                <a:solidFill>
                  <a:srgbClr val="7030A0"/>
                </a:solidFill>
              </a:rPr>
              <a:t>Съедобные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B050"/>
                </a:solidFill>
              </a:rPr>
              <a:t>Подосиновик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B050"/>
                </a:solidFill>
              </a:rPr>
              <a:t>Подберезовик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B050"/>
                </a:solidFill>
              </a:rPr>
              <a:t>Белый гриб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B050"/>
                </a:solidFill>
              </a:rPr>
              <a:t>Лисички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B050"/>
                </a:solidFill>
              </a:rPr>
              <a:t>Опята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B050"/>
                </a:solidFill>
              </a:rPr>
              <a:t>Сыроежки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B050"/>
                </a:solidFill>
              </a:rPr>
              <a:t>Рыжики 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B050"/>
                </a:solidFill>
              </a:rPr>
              <a:t>Груздь 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B050"/>
                </a:solidFill>
              </a:rPr>
              <a:t>Масленок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860032" y="1556792"/>
            <a:ext cx="316835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u="sng" dirty="0" smtClean="0">
                <a:solidFill>
                  <a:srgbClr val="7030A0"/>
                </a:solidFill>
              </a:rPr>
              <a:t>Несъедобные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FF0000"/>
                </a:solidFill>
              </a:rPr>
              <a:t>Мухомор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FF0000"/>
                </a:solidFill>
              </a:rPr>
              <a:t>Бледная поганка</a:t>
            </a:r>
          </a:p>
          <a:p>
            <a:endParaRPr lang="ru-RU" sz="2800" dirty="0" smtClean="0">
              <a:solidFill>
                <a:srgbClr val="7030A0"/>
              </a:solidFill>
            </a:endParaRPr>
          </a:p>
          <a:p>
            <a:endParaRPr lang="ru-RU" sz="2800" u="sng" dirty="0">
              <a:solidFill>
                <a:srgbClr val="7030A0"/>
              </a:solidFill>
            </a:endParaRPr>
          </a:p>
        </p:txBody>
      </p:sp>
      <p:sp>
        <p:nvSpPr>
          <p:cNvPr id="12" name="Стрелка влево 11"/>
          <p:cNvSpPr/>
          <p:nvPr/>
        </p:nvSpPr>
        <p:spPr>
          <a:xfrm rot="20094113">
            <a:off x="2915816" y="1052736"/>
            <a:ext cx="864096" cy="432048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 rot="12501048">
            <a:off x="5349224" y="1088837"/>
            <a:ext cx="875234" cy="461747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9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2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2050" name="Picture 2" descr="K:\школа №8\Картинки\Кленовые листья (фон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83116"/>
            <a:ext cx="9144000" cy="7041116"/>
          </a:xfrm>
          <a:prstGeom prst="rect">
            <a:avLst/>
          </a:prstGeom>
          <a:noFill/>
        </p:spPr>
      </p:pic>
      <p:pic>
        <p:nvPicPr>
          <p:cNvPr id="2052" name="Picture 4" descr="K:\школа №8\Анимашки\За грибами в лес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77681"/>
            <a:ext cx="4860032" cy="703568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220072" y="1268760"/>
            <a:ext cx="3533340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38100" h="38100" prst="angle"/>
            </a:sp3d>
          </a:bodyPr>
          <a:lstStyle/>
          <a:p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Black" pitchFamily="34" charset="0"/>
              </a:rPr>
              <a:t>МОЛОДЦЫ!</a:t>
            </a:r>
            <a:endParaRPr lang="ru-RU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4" name="Picture 6" descr="K:\школа №8\Картинки\ежик с грибам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149080"/>
            <a:ext cx="2398587" cy="2472769"/>
          </a:xfrm>
          <a:prstGeom prst="rect">
            <a:avLst/>
          </a:prstGeom>
          <a:noFill/>
        </p:spPr>
      </p:pic>
      <p:pic>
        <p:nvPicPr>
          <p:cNvPr id="8" name="Приложение 1 (Звук 2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532440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z="1600" smtClean="0"/>
              <a:pPr/>
              <a:t>3</a:t>
            </a:fld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1916832"/>
            <a:ext cx="43493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«Есть в осени первоначальной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Короткая, но дивная пора –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Весь день стоит как бы хрустальный,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лучезарны вечера…»</a:t>
            </a:r>
          </a:p>
          <a:p>
            <a:pPr algn="r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Ф.Тютчев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92080" y="4797152"/>
            <a:ext cx="37505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«Закружилась листва золотая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розоватой воде на пруду,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Словно бабочек лёгкая стая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замираньем  летит на звезду.»</a:t>
            </a:r>
          </a:p>
          <a:p>
            <a:pPr algn="r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С.Есенин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7544" y="5013176"/>
            <a:ext cx="2137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«Осень наступила,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Высохли цветы,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глядят уныло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Голые кусты.»</a:t>
            </a:r>
          </a:p>
          <a:p>
            <a:pPr algn="r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А.Плещеев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588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99592" y="0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П.И. Чайковский «Октябрь» («Осенняя песня») из цикла «Времена года»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8132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Картина И. Левитана «Золотая осень»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355976" y="476672"/>
            <a:ext cx="47880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«Осень. Осыпается весь наш бедный сад,</a:t>
            </a:r>
          </a:p>
          <a:p>
            <a:r>
              <a:rPr lang="ru-RU" i="1" dirty="0" smtClean="0"/>
              <a:t>Листья пожелтелые по ветру летят,</a:t>
            </a:r>
          </a:p>
          <a:p>
            <a:r>
              <a:rPr lang="ru-RU" i="1" dirty="0" smtClean="0"/>
              <a:t>Лишь вдали красуются, там, на дне долин,</a:t>
            </a:r>
          </a:p>
          <a:p>
            <a:r>
              <a:rPr lang="ru-RU" i="1" dirty="0" smtClean="0"/>
              <a:t>Кисти ярко-красные вянущих рябин».</a:t>
            </a:r>
          </a:p>
          <a:p>
            <a:r>
              <a:rPr lang="ru-RU" i="1" dirty="0" smtClean="0"/>
              <a:t>(А. Толстой)</a:t>
            </a:r>
            <a:endParaRPr lang="ru-RU" i="1" dirty="0"/>
          </a:p>
        </p:txBody>
      </p:sp>
      <p:pic>
        <p:nvPicPr>
          <p:cNvPr id="8" name="Приложение 1 (Музыка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67544" y="11663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0253" y="0"/>
            <a:ext cx="45237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0"/>
            <a:ext cx="4644008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П.И. Чайковский: 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“Каждый день отправляюсь на далекую прогулку, отыскиваю где-нибудь уютный уголок в лесу и бесконечно наслаждаюсь осенним воздухом, пропитанным запахом опавшей листвы, тишиной и прелестью осеннего ландшафта с его характеристическим колоритом”.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5734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6375" y="0"/>
            <a:ext cx="4697625" cy="318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0968"/>
            <a:ext cx="4956043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7957" y="3140968"/>
            <a:ext cx="4956043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31640" y="5517232"/>
            <a:ext cx="6120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из этих даров леса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ЯВЛЯЕТСЯ РАСТЕНИЕМ?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AC6-03C6-4555-8E42-1189282857DE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42910" y="285728"/>
            <a:ext cx="82368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ЭНЦИКЛОПЕДИЯ– в переводе с французского языка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означает «свод знаний»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K:\школа №8\Картинки\Рисунок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780928"/>
            <a:ext cx="1616968" cy="2037380"/>
          </a:xfrm>
          <a:prstGeom prst="rect">
            <a:avLst/>
          </a:prstGeom>
          <a:noFill/>
        </p:spPr>
      </p:pic>
      <p:pic>
        <p:nvPicPr>
          <p:cNvPr id="1027" name="Picture 3" descr="K:\школа №8\Картинки\Рисунок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4725144"/>
            <a:ext cx="1270482" cy="1671687"/>
          </a:xfrm>
          <a:prstGeom prst="rect">
            <a:avLst/>
          </a:prstGeom>
          <a:noFill/>
        </p:spPr>
      </p:pic>
      <p:pic>
        <p:nvPicPr>
          <p:cNvPr id="1028" name="Picture 4" descr="K:\школа №8\Картинки\Рисунок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068960"/>
            <a:ext cx="1126096" cy="1435968"/>
          </a:xfrm>
          <a:prstGeom prst="rect">
            <a:avLst/>
          </a:prstGeom>
          <a:noFill/>
        </p:spPr>
      </p:pic>
      <p:pic>
        <p:nvPicPr>
          <p:cNvPr id="1029" name="Picture 5" descr="K:\школа №8\Картинки\Рисунок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4941168"/>
            <a:ext cx="1220890" cy="1499865"/>
          </a:xfrm>
          <a:prstGeom prst="rect">
            <a:avLst/>
          </a:prstGeom>
          <a:noFill/>
        </p:spPr>
      </p:pic>
      <p:pic>
        <p:nvPicPr>
          <p:cNvPr id="1030" name="Picture 6" descr="K:\школа №8\Картинки\Рисунок 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5013176"/>
            <a:ext cx="1051120" cy="1350689"/>
          </a:xfrm>
          <a:prstGeom prst="rect">
            <a:avLst/>
          </a:prstGeom>
          <a:noFill/>
        </p:spPr>
      </p:pic>
      <p:pic>
        <p:nvPicPr>
          <p:cNvPr id="1031" name="Picture 7" descr="K:\школа №8\Картинки\Рисунок 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1196752"/>
            <a:ext cx="966398" cy="1314301"/>
          </a:xfrm>
          <a:prstGeom prst="rect">
            <a:avLst/>
          </a:prstGeom>
          <a:noFill/>
        </p:spPr>
      </p:pic>
      <p:pic>
        <p:nvPicPr>
          <p:cNvPr id="1032" name="Picture 8" descr="K:\школа №8\Картинки\Рисунок 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584" y="908720"/>
            <a:ext cx="1075619" cy="1376793"/>
          </a:xfrm>
          <a:prstGeom prst="rect">
            <a:avLst/>
          </a:prstGeom>
          <a:noFill/>
        </p:spPr>
      </p:pic>
      <p:pic>
        <p:nvPicPr>
          <p:cNvPr id="1033" name="Picture 9" descr="K:\школа №8\Картинки\Рисунок 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7744" y="1196752"/>
            <a:ext cx="1132731" cy="1531680"/>
          </a:xfrm>
          <a:prstGeom prst="rect">
            <a:avLst/>
          </a:prstGeom>
          <a:noFill/>
        </p:spPr>
      </p:pic>
      <p:pic>
        <p:nvPicPr>
          <p:cNvPr id="1034" name="Picture 10" descr="K:\школа №8\Картинки\Рисунок 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67944" y="1196752"/>
            <a:ext cx="851050" cy="1353170"/>
          </a:xfrm>
          <a:prstGeom prst="rect">
            <a:avLst/>
          </a:prstGeom>
          <a:noFill/>
        </p:spPr>
      </p:pic>
      <p:pic>
        <p:nvPicPr>
          <p:cNvPr id="1035" name="Picture 11" descr="K:\школа №8\Картинки\Рисунок 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0152" y="2852936"/>
            <a:ext cx="1325535" cy="1686743"/>
          </a:xfrm>
          <a:prstGeom prst="rect">
            <a:avLst/>
          </a:prstGeom>
          <a:noFill/>
        </p:spPr>
      </p:pic>
      <p:pic>
        <p:nvPicPr>
          <p:cNvPr id="1036" name="Picture 12" descr="K:\школа №8\Картинки\Рисунок 1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24128" y="4725144"/>
            <a:ext cx="1075884" cy="1662730"/>
          </a:xfrm>
          <a:prstGeom prst="rect">
            <a:avLst/>
          </a:prstGeom>
          <a:noFill/>
        </p:spPr>
      </p:pic>
      <p:pic>
        <p:nvPicPr>
          <p:cNvPr id="1037" name="Picture 13" descr="K:\школа №8\Картинки\Рисунок 1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9552" y="2420888"/>
            <a:ext cx="1434852" cy="1879656"/>
          </a:xfrm>
          <a:prstGeom prst="rect">
            <a:avLst/>
          </a:prstGeom>
          <a:noFill/>
        </p:spPr>
      </p:pic>
      <p:pic>
        <p:nvPicPr>
          <p:cNvPr id="1038" name="Picture 14" descr="K:\школа №8\Картинки\Рисунок 1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1560" y="4509120"/>
            <a:ext cx="1367405" cy="1937618"/>
          </a:xfrm>
          <a:prstGeom prst="rect">
            <a:avLst/>
          </a:prstGeom>
          <a:noFill/>
        </p:spPr>
      </p:pic>
      <p:pic>
        <p:nvPicPr>
          <p:cNvPr id="1039" name="Picture 15" descr="K:\школа №8\Картинки\Рисунок 1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24328" y="2852936"/>
            <a:ext cx="1168793" cy="1656184"/>
          </a:xfrm>
          <a:prstGeom prst="rect">
            <a:avLst/>
          </a:prstGeom>
          <a:noFill/>
        </p:spPr>
      </p:pic>
      <p:pic>
        <p:nvPicPr>
          <p:cNvPr id="1040" name="Picture 16" descr="K:\школа №8\Картинки\Рисунок 15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948264" y="980728"/>
            <a:ext cx="1252736" cy="1700763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0"/>
                            </p:stCondLst>
                            <p:childTnLst>
                              <p:par>
                                <p:cTn id="7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923</TotalTime>
  <Words>350</Words>
  <Application>Microsoft Office PowerPoint</Application>
  <PresentationFormat>Экран (4:3)</PresentationFormat>
  <Paragraphs>93</Paragraphs>
  <Slides>29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Тема Office</vt:lpstr>
      <vt:lpstr>Бумажная</vt:lpstr>
      <vt:lpstr>Трек</vt:lpstr>
      <vt:lpstr>Аспект</vt:lpstr>
      <vt:lpstr>Интегрированный урок во 2 классе «Литературное чтение и музыка» Тема: «Дары осени (грибы) и их описание в литературных и музыкальных произведениях» Составитель: Худякова Татьяна Петровна, 241-203-502 Учитель высшей категории начальных классов МОУ СОШ №8 г.Конаково Тверской обл.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грибы</vt:lpstr>
      <vt:lpstr>Слайд 29</vt:lpstr>
    </vt:vector>
  </TitlesOfParts>
  <Company>МОУ СОШ №8 г.Конаково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Люсьен</cp:lastModifiedBy>
  <cp:revision>90</cp:revision>
  <dcterms:created xsi:type="dcterms:W3CDTF">2011-11-29T05:45:02Z</dcterms:created>
  <dcterms:modified xsi:type="dcterms:W3CDTF">2011-12-14T07:29:44Z</dcterms:modified>
</cp:coreProperties>
</file>