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77" r:id="rId5"/>
    <p:sldId id="272" r:id="rId6"/>
    <p:sldId id="278" r:id="rId7"/>
    <p:sldId id="270" r:id="rId8"/>
    <p:sldId id="265" r:id="rId9"/>
    <p:sldId id="281" r:id="rId10"/>
    <p:sldId id="279" r:id="rId11"/>
    <p:sldId id="280" r:id="rId12"/>
    <p:sldId id="282" r:id="rId13"/>
    <p:sldId id="287" r:id="rId14"/>
    <p:sldId id="267" r:id="rId15"/>
    <p:sldId id="274" r:id="rId16"/>
    <p:sldId id="273" r:id="rId17"/>
    <p:sldId id="288" r:id="rId18"/>
    <p:sldId id="286" r:id="rId19"/>
    <p:sldId id="285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49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8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49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94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6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9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3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17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15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7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404821-718C-4984-AB31-25C75E110C50}" type="datetimeFigureOut">
              <a:rPr lang="ru-RU" smtClean="0">
                <a:solidFill>
                  <a:srgbClr val="073E87"/>
                </a:solidFill>
              </a:rPr>
              <a:pPr/>
              <a:t>07.01.2012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002ED0-C1CB-4223-9ACF-886DAD20F1E3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49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onventart.ru/published/publicdata/GBSHOPCONVEN/attachments/SC/products_pictures/G041003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akfax.com.mk/_image/9f02c2bf-a576-40cd-bdfb-3296e9fcbead/looku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vropa-foto.com/data/media/60/afiny00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tpp.ru/gos_podderjka/Greciy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mst.by/Minsport5/Images/Olimp.ogon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nezhinsk.ru/Webs/people/painters/rodionov/big/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229600" cy="1828800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solidFill>
                  <a:srgbClr val="C00000"/>
                </a:solidFill>
              </a:rPr>
              <a:t>греция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4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0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6775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946775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946775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132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448" y="5946775"/>
            <a:ext cx="2916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греция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17032"/>
            <a:ext cx="2916324" cy="194421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греция\герб светл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088232" cy="21628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55776" y="414908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Учитель географии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 err="1" smtClean="0">
                <a:solidFill>
                  <a:srgbClr val="0070C0"/>
                </a:solidFill>
              </a:rPr>
              <a:t>Жин</a:t>
            </a:r>
            <a:r>
              <a:rPr lang="ru-RU" sz="2000" dirty="0" smtClean="0">
                <a:solidFill>
                  <a:srgbClr val="0070C0"/>
                </a:solidFill>
              </a:rPr>
              <a:t> Наталья Владимировна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Средиземноморский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лето – продолжительное, жаркое,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сухое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зима – короткая, влажная, мягкая,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дождливая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6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К…Б…Н</a:t>
            </a:r>
          </a:p>
          <a:p>
            <a:pPr marL="0" indent="0" algn="ctr">
              <a:buNone/>
            </a:pPr>
            <a:r>
              <a:rPr lang="ru-RU" sz="4400" dirty="0" smtClean="0"/>
              <a:t>М…ДВ…Д…</a:t>
            </a:r>
          </a:p>
          <a:p>
            <a:pPr marL="0" indent="0" algn="ctr">
              <a:buNone/>
            </a:pPr>
            <a:r>
              <a:rPr lang="ru-RU" sz="4400" dirty="0" smtClean="0"/>
              <a:t>Р…С…</a:t>
            </a:r>
          </a:p>
          <a:p>
            <a:pPr marL="0" indent="0" algn="ctr">
              <a:buNone/>
            </a:pPr>
            <a:r>
              <a:rPr lang="ru-RU" sz="4400" dirty="0" smtClean="0"/>
              <a:t>…Л…Н…</a:t>
            </a:r>
          </a:p>
          <a:p>
            <a:pPr marL="0" indent="0" algn="ctr">
              <a:buNone/>
            </a:pPr>
            <a:r>
              <a:rPr lang="ru-RU" sz="4400" dirty="0" smtClean="0"/>
              <a:t>Л…С…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КАБАН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РЫСЬ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ОЛЕНЬ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9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г\Pictures\гре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24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465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ОСЕЙДОН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г\Desktop\p_244i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3816424" cy="4248472"/>
          </a:xfrm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Источник с морской водой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Богиня  Афина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Картинка 25 из 1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323" y="1519221"/>
            <a:ext cx="2376264" cy="4158462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24128" y="5733256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Оливковое дерево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i?id=28793232&amp;to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9221"/>
            <a:ext cx="2160240" cy="42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32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Столица Греции - Афины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7" name="Picture 15" descr="Картинка 104 из 1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80920" cy="4653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41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Парфенон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4 из 7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92457"/>
            <a:ext cx="7344816" cy="49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647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 - Салоники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ег\Pictures\салоники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847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81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Дельфы - храм Аполлона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ег\Pictures\дельфы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40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29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я1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Эпидавр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древнегреческий театр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ег\Pictures\эпидав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68751" cy="43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45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Греция расположена на материке Евразия, на юге Европы, на Балканском полуострове.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Соседи: Албания, Македония, Болгария, Турция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Страну омывают:  - Эгейское море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- Средиземное море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- Ионическое море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- Критское море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Географическое</a:t>
            </a:r>
            <a:r>
              <a:rPr lang="ru-RU" dirty="0" smtClean="0">
                <a:solidFill>
                  <a:srgbClr val="C00000"/>
                </a:solidFill>
              </a:rPr>
              <a:t> положение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36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9" cy="5112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Древнегреческий географ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Страбон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сказал: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«МОРЕ ТЯНЕТСЯ К ЗЕМЛЕ ТЫСЯЧАМИ РУК»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Ионическое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море                                   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Эгейское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море    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Критское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Средиземное море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Береговая</a:t>
            </a:r>
            <a:r>
              <a:rPr lang="ru-RU" sz="5400" dirty="0" smtClean="0">
                <a:solidFill>
                  <a:srgbClr val="FFFF00"/>
                </a:solidFill>
              </a:rPr>
              <a:t> линия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618509" y="2299855"/>
            <a:ext cx="5569527" cy="4393014"/>
          </a:xfrm>
          <a:custGeom>
            <a:avLst/>
            <a:gdLst>
              <a:gd name="connsiteX0" fmla="*/ 360218 w 5569527"/>
              <a:gd name="connsiteY0" fmla="*/ 484909 h 4393014"/>
              <a:gd name="connsiteX1" fmla="*/ 595746 w 5569527"/>
              <a:gd name="connsiteY1" fmla="*/ 401781 h 4393014"/>
              <a:gd name="connsiteX2" fmla="*/ 637309 w 5569527"/>
              <a:gd name="connsiteY2" fmla="*/ 387927 h 4393014"/>
              <a:gd name="connsiteX3" fmla="*/ 678873 w 5569527"/>
              <a:gd name="connsiteY3" fmla="*/ 360218 h 4393014"/>
              <a:gd name="connsiteX4" fmla="*/ 886691 w 5569527"/>
              <a:gd name="connsiteY4" fmla="*/ 360218 h 4393014"/>
              <a:gd name="connsiteX5" fmla="*/ 928255 w 5569527"/>
              <a:gd name="connsiteY5" fmla="*/ 401781 h 4393014"/>
              <a:gd name="connsiteX6" fmla="*/ 969818 w 5569527"/>
              <a:gd name="connsiteY6" fmla="*/ 415636 h 4393014"/>
              <a:gd name="connsiteX7" fmla="*/ 1524000 w 5569527"/>
              <a:gd name="connsiteY7" fmla="*/ 429490 h 4393014"/>
              <a:gd name="connsiteX8" fmla="*/ 1551709 w 5569527"/>
              <a:gd name="connsiteY8" fmla="*/ 457200 h 4393014"/>
              <a:gd name="connsiteX9" fmla="*/ 1801091 w 5569527"/>
              <a:gd name="connsiteY9" fmla="*/ 429490 h 4393014"/>
              <a:gd name="connsiteX10" fmla="*/ 1842655 w 5569527"/>
              <a:gd name="connsiteY10" fmla="*/ 401781 h 4393014"/>
              <a:gd name="connsiteX11" fmla="*/ 1911927 w 5569527"/>
              <a:gd name="connsiteY11" fmla="*/ 415636 h 4393014"/>
              <a:gd name="connsiteX12" fmla="*/ 1953491 w 5569527"/>
              <a:gd name="connsiteY12" fmla="*/ 457200 h 4393014"/>
              <a:gd name="connsiteX13" fmla="*/ 2036618 w 5569527"/>
              <a:gd name="connsiteY13" fmla="*/ 471054 h 4393014"/>
              <a:gd name="connsiteX14" fmla="*/ 2244436 w 5569527"/>
              <a:gd name="connsiteY14" fmla="*/ 457200 h 4393014"/>
              <a:gd name="connsiteX15" fmla="*/ 2382982 w 5569527"/>
              <a:gd name="connsiteY15" fmla="*/ 387927 h 4393014"/>
              <a:gd name="connsiteX16" fmla="*/ 2521527 w 5569527"/>
              <a:gd name="connsiteY16" fmla="*/ 346363 h 4393014"/>
              <a:gd name="connsiteX17" fmla="*/ 2687782 w 5569527"/>
              <a:gd name="connsiteY17" fmla="*/ 360218 h 4393014"/>
              <a:gd name="connsiteX18" fmla="*/ 2729346 w 5569527"/>
              <a:gd name="connsiteY18" fmla="*/ 401781 h 4393014"/>
              <a:gd name="connsiteX19" fmla="*/ 2812473 w 5569527"/>
              <a:gd name="connsiteY19" fmla="*/ 443345 h 4393014"/>
              <a:gd name="connsiteX20" fmla="*/ 3075709 w 5569527"/>
              <a:gd name="connsiteY20" fmla="*/ 415636 h 4393014"/>
              <a:gd name="connsiteX21" fmla="*/ 3172691 w 5569527"/>
              <a:gd name="connsiteY21" fmla="*/ 387927 h 4393014"/>
              <a:gd name="connsiteX22" fmla="*/ 3255818 w 5569527"/>
              <a:gd name="connsiteY22" fmla="*/ 346363 h 4393014"/>
              <a:gd name="connsiteX23" fmla="*/ 3297382 w 5569527"/>
              <a:gd name="connsiteY23" fmla="*/ 318654 h 4393014"/>
              <a:gd name="connsiteX24" fmla="*/ 3352800 w 5569527"/>
              <a:gd name="connsiteY24" fmla="*/ 290945 h 4393014"/>
              <a:gd name="connsiteX25" fmla="*/ 3463636 w 5569527"/>
              <a:gd name="connsiteY25" fmla="*/ 235527 h 4393014"/>
              <a:gd name="connsiteX26" fmla="*/ 3602182 w 5569527"/>
              <a:gd name="connsiteY26" fmla="*/ 249381 h 4393014"/>
              <a:gd name="connsiteX27" fmla="*/ 3629891 w 5569527"/>
              <a:gd name="connsiteY27" fmla="*/ 290945 h 4393014"/>
              <a:gd name="connsiteX28" fmla="*/ 3685309 w 5569527"/>
              <a:gd name="connsiteY28" fmla="*/ 304800 h 4393014"/>
              <a:gd name="connsiteX29" fmla="*/ 3726873 w 5569527"/>
              <a:gd name="connsiteY29" fmla="*/ 318654 h 4393014"/>
              <a:gd name="connsiteX30" fmla="*/ 3810000 w 5569527"/>
              <a:gd name="connsiteY30" fmla="*/ 263236 h 4393014"/>
              <a:gd name="connsiteX31" fmla="*/ 3893127 w 5569527"/>
              <a:gd name="connsiteY31" fmla="*/ 235527 h 4393014"/>
              <a:gd name="connsiteX32" fmla="*/ 3934691 w 5569527"/>
              <a:gd name="connsiteY32" fmla="*/ 207818 h 4393014"/>
              <a:gd name="connsiteX33" fmla="*/ 4017818 w 5569527"/>
              <a:gd name="connsiteY33" fmla="*/ 180109 h 4393014"/>
              <a:gd name="connsiteX34" fmla="*/ 4059382 w 5569527"/>
              <a:gd name="connsiteY34" fmla="*/ 152400 h 4393014"/>
              <a:gd name="connsiteX35" fmla="*/ 4184073 w 5569527"/>
              <a:gd name="connsiteY35" fmla="*/ 152400 h 4393014"/>
              <a:gd name="connsiteX36" fmla="*/ 4281055 w 5569527"/>
              <a:gd name="connsiteY36" fmla="*/ 166254 h 4393014"/>
              <a:gd name="connsiteX37" fmla="*/ 4378036 w 5569527"/>
              <a:gd name="connsiteY37" fmla="*/ 207818 h 4393014"/>
              <a:gd name="connsiteX38" fmla="*/ 4405746 w 5569527"/>
              <a:gd name="connsiteY38" fmla="*/ 235527 h 4393014"/>
              <a:gd name="connsiteX39" fmla="*/ 4599709 w 5569527"/>
              <a:gd name="connsiteY39" fmla="*/ 263236 h 4393014"/>
              <a:gd name="connsiteX40" fmla="*/ 5043055 w 5569527"/>
              <a:gd name="connsiteY40" fmla="*/ 249381 h 4393014"/>
              <a:gd name="connsiteX41" fmla="*/ 5167746 w 5569527"/>
              <a:gd name="connsiteY41" fmla="*/ 180109 h 4393014"/>
              <a:gd name="connsiteX42" fmla="*/ 5209309 w 5569527"/>
              <a:gd name="connsiteY42" fmla="*/ 166254 h 4393014"/>
              <a:gd name="connsiteX43" fmla="*/ 5264727 w 5569527"/>
              <a:gd name="connsiteY43" fmla="*/ 110836 h 4393014"/>
              <a:gd name="connsiteX44" fmla="*/ 5306291 w 5569527"/>
              <a:gd name="connsiteY44" fmla="*/ 69272 h 4393014"/>
              <a:gd name="connsiteX45" fmla="*/ 5347855 w 5569527"/>
              <a:gd name="connsiteY45" fmla="*/ 55418 h 4393014"/>
              <a:gd name="connsiteX46" fmla="*/ 5403273 w 5569527"/>
              <a:gd name="connsiteY46" fmla="*/ 27709 h 4393014"/>
              <a:gd name="connsiteX47" fmla="*/ 5486400 w 5569527"/>
              <a:gd name="connsiteY47" fmla="*/ 0 h 4393014"/>
              <a:gd name="connsiteX48" fmla="*/ 5527964 w 5569527"/>
              <a:gd name="connsiteY48" fmla="*/ 13854 h 4393014"/>
              <a:gd name="connsiteX49" fmla="*/ 5569527 w 5569527"/>
              <a:gd name="connsiteY49" fmla="*/ 138545 h 4393014"/>
              <a:gd name="connsiteX50" fmla="*/ 5555673 w 5569527"/>
              <a:gd name="connsiteY50" fmla="*/ 526472 h 4393014"/>
              <a:gd name="connsiteX51" fmla="*/ 5541818 w 5569527"/>
              <a:gd name="connsiteY51" fmla="*/ 568036 h 4393014"/>
              <a:gd name="connsiteX52" fmla="*/ 5500255 w 5569527"/>
              <a:gd name="connsiteY52" fmla="*/ 581890 h 4393014"/>
              <a:gd name="connsiteX53" fmla="*/ 5389418 w 5569527"/>
              <a:gd name="connsiteY53" fmla="*/ 637309 h 4393014"/>
              <a:gd name="connsiteX54" fmla="*/ 5334000 w 5569527"/>
              <a:gd name="connsiteY54" fmla="*/ 665018 h 4393014"/>
              <a:gd name="connsiteX55" fmla="*/ 5195455 w 5569527"/>
              <a:gd name="connsiteY55" fmla="*/ 692727 h 4393014"/>
              <a:gd name="connsiteX56" fmla="*/ 4405746 w 5569527"/>
              <a:gd name="connsiteY56" fmla="*/ 678872 h 4393014"/>
              <a:gd name="connsiteX57" fmla="*/ 4170218 w 5569527"/>
              <a:gd name="connsiteY57" fmla="*/ 734290 h 4393014"/>
              <a:gd name="connsiteX58" fmla="*/ 4170218 w 5569527"/>
              <a:gd name="connsiteY58" fmla="*/ 1011381 h 4393014"/>
              <a:gd name="connsiteX59" fmla="*/ 4225636 w 5569527"/>
              <a:gd name="connsiteY59" fmla="*/ 1052945 h 4393014"/>
              <a:gd name="connsiteX60" fmla="*/ 4294909 w 5569527"/>
              <a:gd name="connsiteY60" fmla="*/ 1094509 h 4393014"/>
              <a:gd name="connsiteX61" fmla="*/ 4364182 w 5569527"/>
              <a:gd name="connsiteY61" fmla="*/ 1177636 h 4393014"/>
              <a:gd name="connsiteX62" fmla="*/ 4391891 w 5569527"/>
              <a:gd name="connsiteY62" fmla="*/ 1246909 h 4393014"/>
              <a:gd name="connsiteX63" fmla="*/ 4378036 w 5569527"/>
              <a:gd name="connsiteY63" fmla="*/ 1385454 h 4393014"/>
              <a:gd name="connsiteX64" fmla="*/ 4336473 w 5569527"/>
              <a:gd name="connsiteY64" fmla="*/ 1371600 h 4393014"/>
              <a:gd name="connsiteX65" fmla="*/ 4294909 w 5569527"/>
              <a:gd name="connsiteY65" fmla="*/ 1343890 h 4393014"/>
              <a:gd name="connsiteX66" fmla="*/ 4197927 w 5569527"/>
              <a:gd name="connsiteY66" fmla="*/ 1288472 h 4393014"/>
              <a:gd name="connsiteX67" fmla="*/ 4114800 w 5569527"/>
              <a:gd name="connsiteY67" fmla="*/ 1191490 h 4393014"/>
              <a:gd name="connsiteX68" fmla="*/ 4100946 w 5569527"/>
              <a:gd name="connsiteY68" fmla="*/ 1149927 h 4393014"/>
              <a:gd name="connsiteX69" fmla="*/ 4031673 w 5569527"/>
              <a:gd name="connsiteY69" fmla="*/ 1052945 h 4393014"/>
              <a:gd name="connsiteX70" fmla="*/ 3990109 w 5569527"/>
              <a:gd name="connsiteY70" fmla="*/ 942109 h 4393014"/>
              <a:gd name="connsiteX71" fmla="*/ 3976255 w 5569527"/>
              <a:gd name="connsiteY71" fmla="*/ 886690 h 4393014"/>
              <a:gd name="connsiteX72" fmla="*/ 3962400 w 5569527"/>
              <a:gd name="connsiteY72" fmla="*/ 1177636 h 4393014"/>
              <a:gd name="connsiteX73" fmla="*/ 3976255 w 5569527"/>
              <a:gd name="connsiteY73" fmla="*/ 1260763 h 4393014"/>
              <a:gd name="connsiteX74" fmla="*/ 3990109 w 5569527"/>
              <a:gd name="connsiteY74" fmla="*/ 1302327 h 4393014"/>
              <a:gd name="connsiteX75" fmla="*/ 3906982 w 5569527"/>
              <a:gd name="connsiteY75" fmla="*/ 1274618 h 4393014"/>
              <a:gd name="connsiteX76" fmla="*/ 3865418 w 5569527"/>
              <a:gd name="connsiteY76" fmla="*/ 1233054 h 4393014"/>
              <a:gd name="connsiteX77" fmla="*/ 3823855 w 5569527"/>
              <a:gd name="connsiteY77" fmla="*/ 1205345 h 4393014"/>
              <a:gd name="connsiteX78" fmla="*/ 3810000 w 5569527"/>
              <a:gd name="connsiteY78" fmla="*/ 1163781 h 4393014"/>
              <a:gd name="connsiteX79" fmla="*/ 3796146 w 5569527"/>
              <a:gd name="connsiteY79" fmla="*/ 997527 h 4393014"/>
              <a:gd name="connsiteX80" fmla="*/ 3782291 w 5569527"/>
              <a:gd name="connsiteY80" fmla="*/ 1122218 h 4393014"/>
              <a:gd name="connsiteX81" fmla="*/ 3768436 w 5569527"/>
              <a:gd name="connsiteY81" fmla="*/ 1177636 h 4393014"/>
              <a:gd name="connsiteX82" fmla="*/ 3740727 w 5569527"/>
              <a:gd name="connsiteY82" fmla="*/ 1510145 h 4393014"/>
              <a:gd name="connsiteX83" fmla="*/ 3699164 w 5569527"/>
              <a:gd name="connsiteY83" fmla="*/ 1524000 h 4393014"/>
              <a:gd name="connsiteX84" fmla="*/ 3671455 w 5569527"/>
              <a:gd name="connsiteY84" fmla="*/ 1468581 h 4393014"/>
              <a:gd name="connsiteX85" fmla="*/ 3629891 w 5569527"/>
              <a:gd name="connsiteY85" fmla="*/ 1399309 h 4393014"/>
              <a:gd name="connsiteX86" fmla="*/ 3574473 w 5569527"/>
              <a:gd name="connsiteY86" fmla="*/ 1302327 h 4393014"/>
              <a:gd name="connsiteX87" fmla="*/ 3546764 w 5569527"/>
              <a:gd name="connsiteY87" fmla="*/ 1108363 h 4393014"/>
              <a:gd name="connsiteX88" fmla="*/ 3574473 w 5569527"/>
              <a:gd name="connsiteY88" fmla="*/ 1011381 h 4393014"/>
              <a:gd name="connsiteX89" fmla="*/ 3491346 w 5569527"/>
              <a:gd name="connsiteY89" fmla="*/ 997527 h 4393014"/>
              <a:gd name="connsiteX90" fmla="*/ 3477491 w 5569527"/>
              <a:gd name="connsiteY90" fmla="*/ 1039090 h 4393014"/>
              <a:gd name="connsiteX91" fmla="*/ 3463636 w 5569527"/>
              <a:gd name="connsiteY91" fmla="*/ 1094509 h 4393014"/>
              <a:gd name="connsiteX92" fmla="*/ 3449782 w 5569527"/>
              <a:gd name="connsiteY92" fmla="*/ 1136072 h 4393014"/>
              <a:gd name="connsiteX93" fmla="*/ 3422073 w 5569527"/>
              <a:gd name="connsiteY93" fmla="*/ 1274618 h 4393014"/>
              <a:gd name="connsiteX94" fmla="*/ 3422073 w 5569527"/>
              <a:gd name="connsiteY94" fmla="*/ 1551709 h 4393014"/>
              <a:gd name="connsiteX95" fmla="*/ 3491346 w 5569527"/>
              <a:gd name="connsiteY95" fmla="*/ 1620981 h 4393014"/>
              <a:gd name="connsiteX96" fmla="*/ 3574473 w 5569527"/>
              <a:gd name="connsiteY96" fmla="*/ 1704109 h 4393014"/>
              <a:gd name="connsiteX97" fmla="*/ 3616036 w 5569527"/>
              <a:gd name="connsiteY97" fmla="*/ 1717963 h 4393014"/>
              <a:gd name="connsiteX98" fmla="*/ 3629891 w 5569527"/>
              <a:gd name="connsiteY98" fmla="*/ 1759527 h 4393014"/>
              <a:gd name="connsiteX99" fmla="*/ 3643746 w 5569527"/>
              <a:gd name="connsiteY99" fmla="*/ 1953490 h 4393014"/>
              <a:gd name="connsiteX100" fmla="*/ 3699164 w 5569527"/>
              <a:gd name="connsiteY100" fmla="*/ 1981200 h 4393014"/>
              <a:gd name="connsiteX101" fmla="*/ 3823855 w 5569527"/>
              <a:gd name="connsiteY101" fmla="*/ 2008909 h 4393014"/>
              <a:gd name="connsiteX102" fmla="*/ 3879273 w 5569527"/>
              <a:gd name="connsiteY102" fmla="*/ 2036618 h 4393014"/>
              <a:gd name="connsiteX103" fmla="*/ 3920836 w 5569527"/>
              <a:gd name="connsiteY103" fmla="*/ 2050472 h 4393014"/>
              <a:gd name="connsiteX104" fmla="*/ 3990109 w 5569527"/>
              <a:gd name="connsiteY104" fmla="*/ 2438400 h 4393014"/>
              <a:gd name="connsiteX105" fmla="*/ 4045527 w 5569527"/>
              <a:gd name="connsiteY105" fmla="*/ 2479963 h 4393014"/>
              <a:gd name="connsiteX106" fmla="*/ 4059382 w 5569527"/>
              <a:gd name="connsiteY106" fmla="*/ 2521527 h 4393014"/>
              <a:gd name="connsiteX107" fmla="*/ 4087091 w 5569527"/>
              <a:gd name="connsiteY107" fmla="*/ 2563090 h 4393014"/>
              <a:gd name="connsiteX108" fmla="*/ 4017818 w 5569527"/>
              <a:gd name="connsiteY108" fmla="*/ 2812472 h 4393014"/>
              <a:gd name="connsiteX109" fmla="*/ 3990109 w 5569527"/>
              <a:gd name="connsiteY109" fmla="*/ 2895600 h 4393014"/>
              <a:gd name="connsiteX110" fmla="*/ 4100946 w 5569527"/>
              <a:gd name="connsiteY110" fmla="*/ 2992581 h 4393014"/>
              <a:gd name="connsiteX111" fmla="*/ 4156364 w 5569527"/>
              <a:gd name="connsiteY111" fmla="*/ 3020290 h 4393014"/>
              <a:gd name="connsiteX112" fmla="*/ 4391891 w 5569527"/>
              <a:gd name="connsiteY112" fmla="*/ 3034145 h 4393014"/>
              <a:gd name="connsiteX113" fmla="*/ 4475018 w 5569527"/>
              <a:gd name="connsiteY113" fmla="*/ 3089563 h 4393014"/>
              <a:gd name="connsiteX114" fmla="*/ 4502727 w 5569527"/>
              <a:gd name="connsiteY114" fmla="*/ 3172690 h 4393014"/>
              <a:gd name="connsiteX115" fmla="*/ 4516582 w 5569527"/>
              <a:gd name="connsiteY115" fmla="*/ 3449781 h 4393014"/>
              <a:gd name="connsiteX116" fmla="*/ 4585855 w 5569527"/>
              <a:gd name="connsiteY116" fmla="*/ 3532909 h 4393014"/>
              <a:gd name="connsiteX117" fmla="*/ 4710546 w 5569527"/>
              <a:gd name="connsiteY117" fmla="*/ 3685309 h 4393014"/>
              <a:gd name="connsiteX118" fmla="*/ 4807527 w 5569527"/>
              <a:gd name="connsiteY118" fmla="*/ 3726872 h 4393014"/>
              <a:gd name="connsiteX119" fmla="*/ 4793673 w 5569527"/>
              <a:gd name="connsiteY119" fmla="*/ 3990109 h 4393014"/>
              <a:gd name="connsiteX120" fmla="*/ 4710546 w 5569527"/>
              <a:gd name="connsiteY120" fmla="*/ 3962400 h 4393014"/>
              <a:gd name="connsiteX121" fmla="*/ 4641273 w 5569527"/>
              <a:gd name="connsiteY121" fmla="*/ 3893127 h 4393014"/>
              <a:gd name="connsiteX122" fmla="*/ 4599709 w 5569527"/>
              <a:gd name="connsiteY122" fmla="*/ 3851563 h 4393014"/>
              <a:gd name="connsiteX123" fmla="*/ 4585855 w 5569527"/>
              <a:gd name="connsiteY123" fmla="*/ 3810000 h 4393014"/>
              <a:gd name="connsiteX124" fmla="*/ 4558146 w 5569527"/>
              <a:gd name="connsiteY124" fmla="*/ 3782290 h 4393014"/>
              <a:gd name="connsiteX125" fmla="*/ 4530436 w 5569527"/>
              <a:gd name="connsiteY125" fmla="*/ 3740727 h 4393014"/>
              <a:gd name="connsiteX126" fmla="*/ 4516582 w 5569527"/>
              <a:gd name="connsiteY126" fmla="*/ 3699163 h 4393014"/>
              <a:gd name="connsiteX127" fmla="*/ 4488873 w 5569527"/>
              <a:gd name="connsiteY127" fmla="*/ 3823854 h 4393014"/>
              <a:gd name="connsiteX128" fmla="*/ 4502727 w 5569527"/>
              <a:gd name="connsiteY128" fmla="*/ 3920836 h 4393014"/>
              <a:gd name="connsiteX129" fmla="*/ 4488873 w 5569527"/>
              <a:gd name="connsiteY129" fmla="*/ 4017818 h 4393014"/>
              <a:gd name="connsiteX130" fmla="*/ 4322618 w 5569527"/>
              <a:gd name="connsiteY130" fmla="*/ 3962400 h 4393014"/>
              <a:gd name="connsiteX131" fmla="*/ 4294909 w 5569527"/>
              <a:gd name="connsiteY131" fmla="*/ 3934690 h 4393014"/>
              <a:gd name="connsiteX132" fmla="*/ 4253346 w 5569527"/>
              <a:gd name="connsiteY132" fmla="*/ 3796145 h 4393014"/>
              <a:gd name="connsiteX133" fmla="*/ 4239491 w 5569527"/>
              <a:gd name="connsiteY133" fmla="*/ 3754581 h 4393014"/>
              <a:gd name="connsiteX134" fmla="*/ 4170218 w 5569527"/>
              <a:gd name="connsiteY134" fmla="*/ 3588327 h 4393014"/>
              <a:gd name="connsiteX135" fmla="*/ 4128655 w 5569527"/>
              <a:gd name="connsiteY135" fmla="*/ 3616036 h 4393014"/>
              <a:gd name="connsiteX136" fmla="*/ 3948546 w 5569527"/>
              <a:gd name="connsiteY136" fmla="*/ 3629890 h 4393014"/>
              <a:gd name="connsiteX137" fmla="*/ 3934691 w 5569527"/>
              <a:gd name="connsiteY137" fmla="*/ 3685309 h 4393014"/>
              <a:gd name="connsiteX138" fmla="*/ 3920836 w 5569527"/>
              <a:gd name="connsiteY138" fmla="*/ 3726872 h 4393014"/>
              <a:gd name="connsiteX139" fmla="*/ 3906982 w 5569527"/>
              <a:gd name="connsiteY139" fmla="*/ 3837709 h 4393014"/>
              <a:gd name="connsiteX140" fmla="*/ 3796146 w 5569527"/>
              <a:gd name="connsiteY140" fmla="*/ 3893127 h 4393014"/>
              <a:gd name="connsiteX141" fmla="*/ 3768436 w 5569527"/>
              <a:gd name="connsiteY141" fmla="*/ 3920836 h 4393014"/>
              <a:gd name="connsiteX142" fmla="*/ 3643746 w 5569527"/>
              <a:gd name="connsiteY142" fmla="*/ 3879272 h 4393014"/>
              <a:gd name="connsiteX143" fmla="*/ 3588327 w 5569527"/>
              <a:gd name="connsiteY143" fmla="*/ 3851563 h 4393014"/>
              <a:gd name="connsiteX144" fmla="*/ 3519055 w 5569527"/>
              <a:gd name="connsiteY144" fmla="*/ 3837709 h 4393014"/>
              <a:gd name="connsiteX145" fmla="*/ 3435927 w 5569527"/>
              <a:gd name="connsiteY145" fmla="*/ 3602181 h 4393014"/>
              <a:gd name="connsiteX146" fmla="*/ 3394364 w 5569527"/>
              <a:gd name="connsiteY146" fmla="*/ 3588327 h 4393014"/>
              <a:gd name="connsiteX147" fmla="*/ 3366655 w 5569527"/>
              <a:gd name="connsiteY147" fmla="*/ 3823854 h 4393014"/>
              <a:gd name="connsiteX148" fmla="*/ 3394364 w 5569527"/>
              <a:gd name="connsiteY148" fmla="*/ 3906981 h 4393014"/>
              <a:gd name="connsiteX149" fmla="*/ 3422073 w 5569527"/>
              <a:gd name="connsiteY149" fmla="*/ 4045527 h 4393014"/>
              <a:gd name="connsiteX150" fmla="*/ 3449782 w 5569527"/>
              <a:gd name="connsiteY150" fmla="*/ 4128654 h 4393014"/>
              <a:gd name="connsiteX151" fmla="*/ 3463636 w 5569527"/>
              <a:gd name="connsiteY151" fmla="*/ 4170218 h 4393014"/>
              <a:gd name="connsiteX152" fmla="*/ 3408218 w 5569527"/>
              <a:gd name="connsiteY152" fmla="*/ 4391890 h 4393014"/>
              <a:gd name="connsiteX153" fmla="*/ 3352800 w 5569527"/>
              <a:gd name="connsiteY153" fmla="*/ 4378036 h 4393014"/>
              <a:gd name="connsiteX154" fmla="*/ 3311236 w 5569527"/>
              <a:gd name="connsiteY154" fmla="*/ 4336472 h 4393014"/>
              <a:gd name="connsiteX155" fmla="*/ 3255818 w 5569527"/>
              <a:gd name="connsiteY155" fmla="*/ 4253345 h 4393014"/>
              <a:gd name="connsiteX156" fmla="*/ 3228109 w 5569527"/>
              <a:gd name="connsiteY156" fmla="*/ 4170218 h 4393014"/>
              <a:gd name="connsiteX157" fmla="*/ 3214255 w 5569527"/>
              <a:gd name="connsiteY157" fmla="*/ 4128654 h 4393014"/>
              <a:gd name="connsiteX158" fmla="*/ 3186546 w 5569527"/>
              <a:gd name="connsiteY158" fmla="*/ 4087090 h 4393014"/>
              <a:gd name="connsiteX159" fmla="*/ 3158836 w 5569527"/>
              <a:gd name="connsiteY159" fmla="*/ 3962400 h 4393014"/>
              <a:gd name="connsiteX160" fmla="*/ 3131127 w 5569527"/>
              <a:gd name="connsiteY160" fmla="*/ 3920836 h 4393014"/>
              <a:gd name="connsiteX161" fmla="*/ 3117273 w 5569527"/>
              <a:gd name="connsiteY161" fmla="*/ 3823854 h 4393014"/>
              <a:gd name="connsiteX162" fmla="*/ 3075709 w 5569527"/>
              <a:gd name="connsiteY162" fmla="*/ 3740727 h 4393014"/>
              <a:gd name="connsiteX163" fmla="*/ 3061855 w 5569527"/>
              <a:gd name="connsiteY163" fmla="*/ 4281054 h 4393014"/>
              <a:gd name="connsiteX164" fmla="*/ 3034146 w 5569527"/>
              <a:gd name="connsiteY164" fmla="*/ 4322618 h 4393014"/>
              <a:gd name="connsiteX165" fmla="*/ 2895600 w 5569527"/>
              <a:gd name="connsiteY165" fmla="*/ 4308763 h 4393014"/>
              <a:gd name="connsiteX166" fmla="*/ 2854036 w 5569527"/>
              <a:gd name="connsiteY166" fmla="*/ 4267200 h 4393014"/>
              <a:gd name="connsiteX167" fmla="*/ 2840182 w 5569527"/>
              <a:gd name="connsiteY167" fmla="*/ 4211781 h 4393014"/>
              <a:gd name="connsiteX168" fmla="*/ 2812473 w 5569527"/>
              <a:gd name="connsiteY168" fmla="*/ 4156363 h 4393014"/>
              <a:gd name="connsiteX169" fmla="*/ 2784764 w 5569527"/>
              <a:gd name="connsiteY169" fmla="*/ 3602181 h 4393014"/>
              <a:gd name="connsiteX170" fmla="*/ 2757055 w 5569527"/>
              <a:gd name="connsiteY170" fmla="*/ 3519054 h 4393014"/>
              <a:gd name="connsiteX171" fmla="*/ 2743200 w 5569527"/>
              <a:gd name="connsiteY171" fmla="*/ 3408218 h 4393014"/>
              <a:gd name="connsiteX172" fmla="*/ 2701636 w 5569527"/>
              <a:gd name="connsiteY172" fmla="*/ 3435927 h 4393014"/>
              <a:gd name="connsiteX173" fmla="*/ 2673927 w 5569527"/>
              <a:gd name="connsiteY173" fmla="*/ 3477490 h 4393014"/>
              <a:gd name="connsiteX174" fmla="*/ 2646218 w 5569527"/>
              <a:gd name="connsiteY174" fmla="*/ 3602181 h 4393014"/>
              <a:gd name="connsiteX175" fmla="*/ 2632364 w 5569527"/>
              <a:gd name="connsiteY175" fmla="*/ 3671454 h 4393014"/>
              <a:gd name="connsiteX176" fmla="*/ 2618509 w 5569527"/>
              <a:gd name="connsiteY176" fmla="*/ 3893127 h 4393014"/>
              <a:gd name="connsiteX177" fmla="*/ 2535382 w 5569527"/>
              <a:gd name="connsiteY177" fmla="*/ 3879272 h 4393014"/>
              <a:gd name="connsiteX178" fmla="*/ 2410691 w 5569527"/>
              <a:gd name="connsiteY178" fmla="*/ 3782290 h 4393014"/>
              <a:gd name="connsiteX179" fmla="*/ 2396836 w 5569527"/>
              <a:gd name="connsiteY179" fmla="*/ 3435927 h 4393014"/>
              <a:gd name="connsiteX180" fmla="*/ 2410691 w 5569527"/>
              <a:gd name="connsiteY180" fmla="*/ 3311236 h 4393014"/>
              <a:gd name="connsiteX181" fmla="*/ 2396836 w 5569527"/>
              <a:gd name="connsiteY181" fmla="*/ 3061854 h 4393014"/>
              <a:gd name="connsiteX182" fmla="*/ 2341418 w 5569527"/>
              <a:gd name="connsiteY182" fmla="*/ 2978727 h 4393014"/>
              <a:gd name="connsiteX183" fmla="*/ 2313709 w 5569527"/>
              <a:gd name="connsiteY183" fmla="*/ 2937163 h 4393014"/>
              <a:gd name="connsiteX184" fmla="*/ 2258291 w 5569527"/>
              <a:gd name="connsiteY184" fmla="*/ 2895600 h 4393014"/>
              <a:gd name="connsiteX185" fmla="*/ 2161309 w 5569527"/>
              <a:gd name="connsiteY185" fmla="*/ 2840181 h 4393014"/>
              <a:gd name="connsiteX186" fmla="*/ 2147455 w 5569527"/>
              <a:gd name="connsiteY186" fmla="*/ 2798618 h 4393014"/>
              <a:gd name="connsiteX187" fmla="*/ 2230582 w 5569527"/>
              <a:gd name="connsiteY187" fmla="*/ 2729345 h 4393014"/>
              <a:gd name="connsiteX188" fmla="*/ 2396836 w 5569527"/>
              <a:gd name="connsiteY188" fmla="*/ 2770909 h 4393014"/>
              <a:gd name="connsiteX189" fmla="*/ 2452255 w 5569527"/>
              <a:gd name="connsiteY189" fmla="*/ 2840181 h 4393014"/>
              <a:gd name="connsiteX190" fmla="*/ 2535382 w 5569527"/>
              <a:gd name="connsiteY190" fmla="*/ 2895600 h 4393014"/>
              <a:gd name="connsiteX191" fmla="*/ 3158836 w 5569527"/>
              <a:gd name="connsiteY191" fmla="*/ 2909454 h 4393014"/>
              <a:gd name="connsiteX192" fmla="*/ 3186546 w 5569527"/>
              <a:gd name="connsiteY192" fmla="*/ 2951018 h 4393014"/>
              <a:gd name="connsiteX193" fmla="*/ 3228109 w 5569527"/>
              <a:gd name="connsiteY193" fmla="*/ 2992581 h 4393014"/>
              <a:gd name="connsiteX194" fmla="*/ 3394364 w 5569527"/>
              <a:gd name="connsiteY194" fmla="*/ 2978727 h 4393014"/>
              <a:gd name="connsiteX195" fmla="*/ 3435927 w 5569527"/>
              <a:gd name="connsiteY195" fmla="*/ 2951018 h 4393014"/>
              <a:gd name="connsiteX196" fmla="*/ 3519055 w 5569527"/>
              <a:gd name="connsiteY196" fmla="*/ 2909454 h 4393014"/>
              <a:gd name="connsiteX197" fmla="*/ 3546764 w 5569527"/>
              <a:gd name="connsiteY197" fmla="*/ 2867890 h 4393014"/>
              <a:gd name="connsiteX198" fmla="*/ 3532909 w 5569527"/>
              <a:gd name="connsiteY198" fmla="*/ 2521527 h 4393014"/>
              <a:gd name="connsiteX199" fmla="*/ 3505200 w 5569527"/>
              <a:gd name="connsiteY199" fmla="*/ 2479963 h 4393014"/>
              <a:gd name="connsiteX200" fmla="*/ 3228109 w 5569527"/>
              <a:gd name="connsiteY200" fmla="*/ 2438400 h 4393014"/>
              <a:gd name="connsiteX201" fmla="*/ 3034146 w 5569527"/>
              <a:gd name="connsiteY201" fmla="*/ 2452254 h 4393014"/>
              <a:gd name="connsiteX202" fmla="*/ 2992582 w 5569527"/>
              <a:gd name="connsiteY202" fmla="*/ 2466109 h 4393014"/>
              <a:gd name="connsiteX203" fmla="*/ 2951018 w 5569527"/>
              <a:gd name="connsiteY203" fmla="*/ 2410690 h 4393014"/>
              <a:gd name="connsiteX204" fmla="*/ 2937164 w 5569527"/>
              <a:gd name="connsiteY204" fmla="*/ 2369127 h 4393014"/>
              <a:gd name="connsiteX205" fmla="*/ 2867891 w 5569527"/>
              <a:gd name="connsiteY205" fmla="*/ 2286000 h 4393014"/>
              <a:gd name="connsiteX206" fmla="*/ 2826327 w 5569527"/>
              <a:gd name="connsiteY206" fmla="*/ 2272145 h 4393014"/>
              <a:gd name="connsiteX207" fmla="*/ 2729346 w 5569527"/>
              <a:gd name="connsiteY207" fmla="*/ 2244436 h 4393014"/>
              <a:gd name="connsiteX208" fmla="*/ 2604655 w 5569527"/>
              <a:gd name="connsiteY208" fmla="*/ 2258290 h 4393014"/>
              <a:gd name="connsiteX209" fmla="*/ 2563091 w 5569527"/>
              <a:gd name="connsiteY209" fmla="*/ 2272145 h 4393014"/>
              <a:gd name="connsiteX210" fmla="*/ 2507673 w 5569527"/>
              <a:gd name="connsiteY210" fmla="*/ 2286000 h 4393014"/>
              <a:gd name="connsiteX211" fmla="*/ 2466109 w 5569527"/>
              <a:gd name="connsiteY211" fmla="*/ 2313709 h 4393014"/>
              <a:gd name="connsiteX212" fmla="*/ 2410691 w 5569527"/>
              <a:gd name="connsiteY212" fmla="*/ 2327563 h 4393014"/>
              <a:gd name="connsiteX213" fmla="*/ 2369127 w 5569527"/>
              <a:gd name="connsiteY213" fmla="*/ 2341418 h 4393014"/>
              <a:gd name="connsiteX214" fmla="*/ 2244436 w 5569527"/>
              <a:gd name="connsiteY214" fmla="*/ 2327563 h 4393014"/>
              <a:gd name="connsiteX215" fmla="*/ 2202873 w 5569527"/>
              <a:gd name="connsiteY215" fmla="*/ 2299854 h 4393014"/>
              <a:gd name="connsiteX216" fmla="*/ 2161309 w 5569527"/>
              <a:gd name="connsiteY216" fmla="*/ 2286000 h 4393014"/>
              <a:gd name="connsiteX217" fmla="*/ 2105891 w 5569527"/>
              <a:gd name="connsiteY217" fmla="*/ 2258290 h 4393014"/>
              <a:gd name="connsiteX218" fmla="*/ 2008909 w 5569527"/>
              <a:gd name="connsiteY218" fmla="*/ 2230581 h 4393014"/>
              <a:gd name="connsiteX219" fmla="*/ 1967346 w 5569527"/>
              <a:gd name="connsiteY219" fmla="*/ 2202872 h 4393014"/>
              <a:gd name="connsiteX220" fmla="*/ 1911927 w 5569527"/>
              <a:gd name="connsiteY220" fmla="*/ 2189018 h 4393014"/>
              <a:gd name="connsiteX221" fmla="*/ 1662546 w 5569527"/>
              <a:gd name="connsiteY221" fmla="*/ 2175163 h 4393014"/>
              <a:gd name="connsiteX222" fmla="*/ 1579418 w 5569527"/>
              <a:gd name="connsiteY222" fmla="*/ 2147454 h 4393014"/>
              <a:gd name="connsiteX223" fmla="*/ 1537855 w 5569527"/>
              <a:gd name="connsiteY223" fmla="*/ 2133600 h 4393014"/>
              <a:gd name="connsiteX224" fmla="*/ 1413164 w 5569527"/>
              <a:gd name="connsiteY224" fmla="*/ 2105890 h 4393014"/>
              <a:gd name="connsiteX225" fmla="*/ 1371600 w 5569527"/>
              <a:gd name="connsiteY225" fmla="*/ 2092036 h 4393014"/>
              <a:gd name="connsiteX226" fmla="*/ 1316182 w 5569527"/>
              <a:gd name="connsiteY226" fmla="*/ 2050472 h 4393014"/>
              <a:gd name="connsiteX227" fmla="*/ 1177636 w 5569527"/>
              <a:gd name="connsiteY227" fmla="*/ 1981200 h 4393014"/>
              <a:gd name="connsiteX228" fmla="*/ 1163782 w 5569527"/>
              <a:gd name="connsiteY228" fmla="*/ 1773381 h 4393014"/>
              <a:gd name="connsiteX229" fmla="*/ 1122218 w 5569527"/>
              <a:gd name="connsiteY229" fmla="*/ 1759527 h 4393014"/>
              <a:gd name="connsiteX230" fmla="*/ 1080655 w 5569527"/>
              <a:gd name="connsiteY230" fmla="*/ 1787236 h 4393014"/>
              <a:gd name="connsiteX231" fmla="*/ 955964 w 5569527"/>
              <a:gd name="connsiteY231" fmla="*/ 1828800 h 4393014"/>
              <a:gd name="connsiteX232" fmla="*/ 914400 w 5569527"/>
              <a:gd name="connsiteY232" fmla="*/ 1856509 h 4393014"/>
              <a:gd name="connsiteX233" fmla="*/ 526473 w 5569527"/>
              <a:gd name="connsiteY233" fmla="*/ 1842654 h 4393014"/>
              <a:gd name="connsiteX234" fmla="*/ 512618 w 5569527"/>
              <a:gd name="connsiteY234" fmla="*/ 1787236 h 4393014"/>
              <a:gd name="connsiteX235" fmla="*/ 484909 w 5569527"/>
              <a:gd name="connsiteY235" fmla="*/ 1731818 h 4393014"/>
              <a:gd name="connsiteX236" fmla="*/ 457200 w 5569527"/>
              <a:gd name="connsiteY236" fmla="*/ 1634836 h 4393014"/>
              <a:gd name="connsiteX237" fmla="*/ 471055 w 5569527"/>
              <a:gd name="connsiteY237" fmla="*/ 1302327 h 4393014"/>
              <a:gd name="connsiteX238" fmla="*/ 484909 w 5569527"/>
              <a:gd name="connsiteY238" fmla="*/ 1260763 h 4393014"/>
              <a:gd name="connsiteX239" fmla="*/ 526473 w 5569527"/>
              <a:gd name="connsiteY239" fmla="*/ 1233054 h 4393014"/>
              <a:gd name="connsiteX240" fmla="*/ 568036 w 5569527"/>
              <a:gd name="connsiteY240" fmla="*/ 1191490 h 4393014"/>
              <a:gd name="connsiteX241" fmla="*/ 554182 w 5569527"/>
              <a:gd name="connsiteY241" fmla="*/ 1108363 h 4393014"/>
              <a:gd name="connsiteX242" fmla="*/ 471055 w 5569527"/>
              <a:gd name="connsiteY242" fmla="*/ 1039090 h 4393014"/>
              <a:gd name="connsiteX243" fmla="*/ 387927 w 5569527"/>
              <a:gd name="connsiteY243" fmla="*/ 928254 h 4393014"/>
              <a:gd name="connsiteX244" fmla="*/ 346364 w 5569527"/>
              <a:gd name="connsiteY244" fmla="*/ 762000 h 4393014"/>
              <a:gd name="connsiteX245" fmla="*/ 83127 w 5569527"/>
              <a:gd name="connsiteY245" fmla="*/ 609600 h 4393014"/>
              <a:gd name="connsiteX246" fmla="*/ 0 w 5569527"/>
              <a:gd name="connsiteY246" fmla="*/ 526472 h 4393014"/>
              <a:gd name="connsiteX247" fmla="*/ 96982 w 5569527"/>
              <a:gd name="connsiteY247" fmla="*/ 471054 h 4393014"/>
              <a:gd name="connsiteX248" fmla="*/ 207818 w 5569527"/>
              <a:gd name="connsiteY248" fmla="*/ 443345 h 4393014"/>
              <a:gd name="connsiteX249" fmla="*/ 415636 w 5569527"/>
              <a:gd name="connsiteY249" fmla="*/ 471054 h 43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569527" h="4393014">
                <a:moveTo>
                  <a:pt x="360218" y="484909"/>
                </a:moveTo>
                <a:cubicBezTo>
                  <a:pt x="483726" y="435506"/>
                  <a:pt x="405904" y="465062"/>
                  <a:pt x="595746" y="401781"/>
                </a:cubicBezTo>
                <a:lnTo>
                  <a:pt x="637309" y="387927"/>
                </a:lnTo>
                <a:cubicBezTo>
                  <a:pt x="651164" y="378691"/>
                  <a:pt x="662545" y="363484"/>
                  <a:pt x="678873" y="360218"/>
                </a:cubicBezTo>
                <a:cubicBezTo>
                  <a:pt x="820130" y="331966"/>
                  <a:pt x="802757" y="332239"/>
                  <a:pt x="886691" y="360218"/>
                </a:cubicBezTo>
                <a:cubicBezTo>
                  <a:pt x="900546" y="374072"/>
                  <a:pt x="911952" y="390913"/>
                  <a:pt x="928255" y="401781"/>
                </a:cubicBezTo>
                <a:cubicBezTo>
                  <a:pt x="940406" y="409882"/>
                  <a:pt x="955230" y="414957"/>
                  <a:pt x="969818" y="415636"/>
                </a:cubicBezTo>
                <a:cubicBezTo>
                  <a:pt x="1154403" y="424221"/>
                  <a:pt x="1339273" y="424872"/>
                  <a:pt x="1524000" y="429490"/>
                </a:cubicBezTo>
                <a:cubicBezTo>
                  <a:pt x="1533236" y="438727"/>
                  <a:pt x="1538669" y="456433"/>
                  <a:pt x="1551709" y="457200"/>
                </a:cubicBezTo>
                <a:cubicBezTo>
                  <a:pt x="1571851" y="458385"/>
                  <a:pt x="1736207" y="461932"/>
                  <a:pt x="1801091" y="429490"/>
                </a:cubicBezTo>
                <a:cubicBezTo>
                  <a:pt x="1815984" y="422043"/>
                  <a:pt x="1828800" y="411017"/>
                  <a:pt x="1842655" y="401781"/>
                </a:cubicBezTo>
                <a:cubicBezTo>
                  <a:pt x="1865746" y="406399"/>
                  <a:pt x="1890865" y="405105"/>
                  <a:pt x="1911927" y="415636"/>
                </a:cubicBezTo>
                <a:cubicBezTo>
                  <a:pt x="1929452" y="424399"/>
                  <a:pt x="1935586" y="449242"/>
                  <a:pt x="1953491" y="457200"/>
                </a:cubicBezTo>
                <a:cubicBezTo>
                  <a:pt x="1979161" y="468609"/>
                  <a:pt x="2008909" y="466436"/>
                  <a:pt x="2036618" y="471054"/>
                </a:cubicBezTo>
                <a:cubicBezTo>
                  <a:pt x="2105891" y="466436"/>
                  <a:pt x="2175778" y="467499"/>
                  <a:pt x="2244436" y="457200"/>
                </a:cubicBezTo>
                <a:cubicBezTo>
                  <a:pt x="2295274" y="449574"/>
                  <a:pt x="2339416" y="409710"/>
                  <a:pt x="2382982" y="387927"/>
                </a:cubicBezTo>
                <a:cubicBezTo>
                  <a:pt x="2443740" y="357549"/>
                  <a:pt x="2456633" y="359342"/>
                  <a:pt x="2521527" y="346363"/>
                </a:cubicBezTo>
                <a:cubicBezTo>
                  <a:pt x="2576945" y="350981"/>
                  <a:pt x="2634049" y="345889"/>
                  <a:pt x="2687782" y="360218"/>
                </a:cubicBezTo>
                <a:cubicBezTo>
                  <a:pt x="2706714" y="365266"/>
                  <a:pt x="2714294" y="389238"/>
                  <a:pt x="2729346" y="401781"/>
                </a:cubicBezTo>
                <a:cubicBezTo>
                  <a:pt x="2765157" y="431623"/>
                  <a:pt x="2770816" y="429459"/>
                  <a:pt x="2812473" y="443345"/>
                </a:cubicBezTo>
                <a:cubicBezTo>
                  <a:pt x="2900218" y="434109"/>
                  <a:pt x="2988220" y="427048"/>
                  <a:pt x="3075709" y="415636"/>
                </a:cubicBezTo>
                <a:cubicBezTo>
                  <a:pt x="3104283" y="411909"/>
                  <a:pt x="3144518" y="397318"/>
                  <a:pt x="3172691" y="387927"/>
                </a:cubicBezTo>
                <a:cubicBezTo>
                  <a:pt x="3291809" y="308516"/>
                  <a:pt x="3141097" y="403724"/>
                  <a:pt x="3255818" y="346363"/>
                </a:cubicBezTo>
                <a:cubicBezTo>
                  <a:pt x="3270711" y="338916"/>
                  <a:pt x="3282925" y="326915"/>
                  <a:pt x="3297382" y="318654"/>
                </a:cubicBezTo>
                <a:cubicBezTo>
                  <a:pt x="3315314" y="308407"/>
                  <a:pt x="3333927" y="299333"/>
                  <a:pt x="3352800" y="290945"/>
                </a:cubicBezTo>
                <a:cubicBezTo>
                  <a:pt x="3454479" y="245754"/>
                  <a:pt x="3390034" y="284595"/>
                  <a:pt x="3463636" y="235527"/>
                </a:cubicBezTo>
                <a:cubicBezTo>
                  <a:pt x="3509818" y="240145"/>
                  <a:pt x="3558151" y="234704"/>
                  <a:pt x="3602182" y="249381"/>
                </a:cubicBezTo>
                <a:cubicBezTo>
                  <a:pt x="3617979" y="254647"/>
                  <a:pt x="3616036" y="281708"/>
                  <a:pt x="3629891" y="290945"/>
                </a:cubicBezTo>
                <a:cubicBezTo>
                  <a:pt x="3645734" y="301507"/>
                  <a:pt x="3667000" y="299569"/>
                  <a:pt x="3685309" y="304800"/>
                </a:cubicBezTo>
                <a:cubicBezTo>
                  <a:pt x="3699351" y="308812"/>
                  <a:pt x="3713018" y="314036"/>
                  <a:pt x="3726873" y="318654"/>
                </a:cubicBezTo>
                <a:cubicBezTo>
                  <a:pt x="3754582" y="300181"/>
                  <a:pt x="3778407" y="273767"/>
                  <a:pt x="3810000" y="263236"/>
                </a:cubicBezTo>
                <a:lnTo>
                  <a:pt x="3893127" y="235527"/>
                </a:lnTo>
                <a:cubicBezTo>
                  <a:pt x="3906982" y="226291"/>
                  <a:pt x="3919475" y="214581"/>
                  <a:pt x="3934691" y="207818"/>
                </a:cubicBezTo>
                <a:cubicBezTo>
                  <a:pt x="3961381" y="195956"/>
                  <a:pt x="4017818" y="180109"/>
                  <a:pt x="4017818" y="180109"/>
                </a:cubicBezTo>
                <a:cubicBezTo>
                  <a:pt x="4031673" y="170873"/>
                  <a:pt x="4043791" y="158247"/>
                  <a:pt x="4059382" y="152400"/>
                </a:cubicBezTo>
                <a:cubicBezTo>
                  <a:pt x="4131541" y="125340"/>
                  <a:pt x="4118574" y="140491"/>
                  <a:pt x="4184073" y="152400"/>
                </a:cubicBezTo>
                <a:cubicBezTo>
                  <a:pt x="4216202" y="158242"/>
                  <a:pt x="4248728" y="161636"/>
                  <a:pt x="4281055" y="166254"/>
                </a:cubicBezTo>
                <a:cubicBezTo>
                  <a:pt x="4432334" y="267108"/>
                  <a:pt x="4199116" y="118358"/>
                  <a:pt x="4378036" y="207818"/>
                </a:cubicBezTo>
                <a:cubicBezTo>
                  <a:pt x="4389719" y="213660"/>
                  <a:pt x="4393074" y="232359"/>
                  <a:pt x="4405746" y="235527"/>
                </a:cubicBezTo>
                <a:cubicBezTo>
                  <a:pt x="4469107" y="251367"/>
                  <a:pt x="4535055" y="254000"/>
                  <a:pt x="4599709" y="263236"/>
                </a:cubicBezTo>
                <a:cubicBezTo>
                  <a:pt x="4747491" y="258618"/>
                  <a:pt x="4895442" y="257816"/>
                  <a:pt x="5043055" y="249381"/>
                </a:cubicBezTo>
                <a:cubicBezTo>
                  <a:pt x="5093481" y="246500"/>
                  <a:pt x="5124302" y="194591"/>
                  <a:pt x="5167746" y="180109"/>
                </a:cubicBezTo>
                <a:lnTo>
                  <a:pt x="5209309" y="166254"/>
                </a:lnTo>
                <a:cubicBezTo>
                  <a:pt x="5235700" y="87084"/>
                  <a:pt x="5201392" y="153059"/>
                  <a:pt x="5264727" y="110836"/>
                </a:cubicBezTo>
                <a:cubicBezTo>
                  <a:pt x="5281030" y="99968"/>
                  <a:pt x="5289988" y="80140"/>
                  <a:pt x="5306291" y="69272"/>
                </a:cubicBezTo>
                <a:cubicBezTo>
                  <a:pt x="5318442" y="61171"/>
                  <a:pt x="5334432" y="61171"/>
                  <a:pt x="5347855" y="55418"/>
                </a:cubicBezTo>
                <a:cubicBezTo>
                  <a:pt x="5366838" y="47282"/>
                  <a:pt x="5384097" y="35379"/>
                  <a:pt x="5403273" y="27709"/>
                </a:cubicBezTo>
                <a:cubicBezTo>
                  <a:pt x="5430392" y="16861"/>
                  <a:pt x="5486400" y="0"/>
                  <a:pt x="5486400" y="0"/>
                </a:cubicBezTo>
                <a:cubicBezTo>
                  <a:pt x="5500255" y="4618"/>
                  <a:pt x="5516560" y="4731"/>
                  <a:pt x="5527964" y="13854"/>
                </a:cubicBezTo>
                <a:cubicBezTo>
                  <a:pt x="5565427" y="43825"/>
                  <a:pt x="5562767" y="97984"/>
                  <a:pt x="5569527" y="138545"/>
                </a:cubicBezTo>
                <a:cubicBezTo>
                  <a:pt x="5564909" y="267854"/>
                  <a:pt x="5564003" y="397349"/>
                  <a:pt x="5555673" y="526472"/>
                </a:cubicBezTo>
                <a:cubicBezTo>
                  <a:pt x="5554733" y="541046"/>
                  <a:pt x="5552145" y="557709"/>
                  <a:pt x="5541818" y="568036"/>
                </a:cubicBezTo>
                <a:cubicBezTo>
                  <a:pt x="5531492" y="578362"/>
                  <a:pt x="5513550" y="575847"/>
                  <a:pt x="5500255" y="581890"/>
                </a:cubicBezTo>
                <a:cubicBezTo>
                  <a:pt x="5462651" y="598983"/>
                  <a:pt x="5426364" y="618836"/>
                  <a:pt x="5389418" y="637309"/>
                </a:cubicBezTo>
                <a:cubicBezTo>
                  <a:pt x="5370945" y="646545"/>
                  <a:pt x="5354252" y="660968"/>
                  <a:pt x="5334000" y="665018"/>
                </a:cubicBezTo>
                <a:lnTo>
                  <a:pt x="5195455" y="692727"/>
                </a:lnTo>
                <a:lnTo>
                  <a:pt x="4405746" y="678872"/>
                </a:lnTo>
                <a:cubicBezTo>
                  <a:pt x="4207490" y="678872"/>
                  <a:pt x="4253007" y="651503"/>
                  <a:pt x="4170218" y="734290"/>
                </a:cubicBezTo>
                <a:cubicBezTo>
                  <a:pt x="4136569" y="835242"/>
                  <a:pt x="4128184" y="843245"/>
                  <a:pt x="4170218" y="1011381"/>
                </a:cubicBezTo>
                <a:cubicBezTo>
                  <a:pt x="4175818" y="1033783"/>
                  <a:pt x="4207897" y="1038163"/>
                  <a:pt x="4225636" y="1052945"/>
                </a:cubicBezTo>
                <a:cubicBezTo>
                  <a:pt x="4276350" y="1095206"/>
                  <a:pt x="4226781" y="1071799"/>
                  <a:pt x="4294909" y="1094509"/>
                </a:cubicBezTo>
                <a:cubicBezTo>
                  <a:pt x="4325552" y="1125151"/>
                  <a:pt x="4344893" y="1139057"/>
                  <a:pt x="4364182" y="1177636"/>
                </a:cubicBezTo>
                <a:cubicBezTo>
                  <a:pt x="4375304" y="1199880"/>
                  <a:pt x="4382655" y="1223818"/>
                  <a:pt x="4391891" y="1246909"/>
                </a:cubicBezTo>
                <a:cubicBezTo>
                  <a:pt x="4387273" y="1293091"/>
                  <a:pt x="4396886" y="1343042"/>
                  <a:pt x="4378036" y="1385454"/>
                </a:cubicBezTo>
                <a:cubicBezTo>
                  <a:pt x="4372105" y="1398799"/>
                  <a:pt x="4349535" y="1378131"/>
                  <a:pt x="4336473" y="1371600"/>
                </a:cubicBezTo>
                <a:cubicBezTo>
                  <a:pt x="4321580" y="1364153"/>
                  <a:pt x="4309366" y="1352151"/>
                  <a:pt x="4294909" y="1343890"/>
                </a:cubicBezTo>
                <a:cubicBezTo>
                  <a:pt x="4255599" y="1321427"/>
                  <a:pt x="4231681" y="1317404"/>
                  <a:pt x="4197927" y="1288472"/>
                </a:cubicBezTo>
                <a:cubicBezTo>
                  <a:pt x="4145666" y="1243677"/>
                  <a:pt x="4147483" y="1240515"/>
                  <a:pt x="4114800" y="1191490"/>
                </a:cubicBezTo>
                <a:cubicBezTo>
                  <a:pt x="4110182" y="1177636"/>
                  <a:pt x="4107477" y="1162989"/>
                  <a:pt x="4100946" y="1149927"/>
                </a:cubicBezTo>
                <a:cubicBezTo>
                  <a:pt x="4090819" y="1129673"/>
                  <a:pt x="4041082" y="1065491"/>
                  <a:pt x="4031673" y="1052945"/>
                </a:cubicBezTo>
                <a:cubicBezTo>
                  <a:pt x="3996106" y="910683"/>
                  <a:pt x="4044450" y="1087021"/>
                  <a:pt x="3990109" y="942109"/>
                </a:cubicBezTo>
                <a:cubicBezTo>
                  <a:pt x="3983423" y="924280"/>
                  <a:pt x="3980873" y="905163"/>
                  <a:pt x="3976255" y="886690"/>
                </a:cubicBezTo>
                <a:cubicBezTo>
                  <a:pt x="3887457" y="975491"/>
                  <a:pt x="3940858" y="908358"/>
                  <a:pt x="3962400" y="1177636"/>
                </a:cubicBezTo>
                <a:cubicBezTo>
                  <a:pt x="3964640" y="1205638"/>
                  <a:pt x="3970161" y="1233341"/>
                  <a:pt x="3976255" y="1260763"/>
                </a:cubicBezTo>
                <a:cubicBezTo>
                  <a:pt x="3979423" y="1275019"/>
                  <a:pt x="4004429" y="1299463"/>
                  <a:pt x="3990109" y="1302327"/>
                </a:cubicBezTo>
                <a:cubicBezTo>
                  <a:pt x="3961468" y="1308055"/>
                  <a:pt x="3934691" y="1283854"/>
                  <a:pt x="3906982" y="1274618"/>
                </a:cubicBezTo>
                <a:cubicBezTo>
                  <a:pt x="3893127" y="1260763"/>
                  <a:pt x="3880470" y="1245597"/>
                  <a:pt x="3865418" y="1233054"/>
                </a:cubicBezTo>
                <a:cubicBezTo>
                  <a:pt x="3852626" y="1222394"/>
                  <a:pt x="3834257" y="1218347"/>
                  <a:pt x="3823855" y="1205345"/>
                </a:cubicBezTo>
                <a:cubicBezTo>
                  <a:pt x="3814732" y="1193941"/>
                  <a:pt x="3814618" y="1177636"/>
                  <a:pt x="3810000" y="1163781"/>
                </a:cubicBezTo>
                <a:cubicBezTo>
                  <a:pt x="3805382" y="1108363"/>
                  <a:pt x="3826993" y="1043797"/>
                  <a:pt x="3796146" y="997527"/>
                </a:cubicBezTo>
                <a:cubicBezTo>
                  <a:pt x="3772949" y="962731"/>
                  <a:pt x="3788650" y="1080885"/>
                  <a:pt x="3782291" y="1122218"/>
                </a:cubicBezTo>
                <a:cubicBezTo>
                  <a:pt x="3779396" y="1141038"/>
                  <a:pt x="3773054" y="1159163"/>
                  <a:pt x="3768436" y="1177636"/>
                </a:cubicBezTo>
                <a:cubicBezTo>
                  <a:pt x="3759200" y="1288472"/>
                  <a:pt x="3762539" y="1401084"/>
                  <a:pt x="3740727" y="1510145"/>
                </a:cubicBezTo>
                <a:cubicBezTo>
                  <a:pt x="3737863" y="1524465"/>
                  <a:pt x="3711687" y="1531514"/>
                  <a:pt x="3699164" y="1524000"/>
                </a:cubicBezTo>
                <a:cubicBezTo>
                  <a:pt x="3681454" y="1513374"/>
                  <a:pt x="3681485" y="1486635"/>
                  <a:pt x="3671455" y="1468581"/>
                </a:cubicBezTo>
                <a:cubicBezTo>
                  <a:pt x="3658377" y="1445041"/>
                  <a:pt x="3642969" y="1422849"/>
                  <a:pt x="3629891" y="1399309"/>
                </a:cubicBezTo>
                <a:cubicBezTo>
                  <a:pt x="3571295" y="1293836"/>
                  <a:pt x="3632537" y="1389422"/>
                  <a:pt x="3574473" y="1302327"/>
                </a:cubicBezTo>
                <a:cubicBezTo>
                  <a:pt x="3565237" y="1237672"/>
                  <a:pt x="3550387" y="1173574"/>
                  <a:pt x="3546764" y="1108363"/>
                </a:cubicBezTo>
                <a:cubicBezTo>
                  <a:pt x="3545935" y="1093449"/>
                  <a:pt x="3568574" y="1029077"/>
                  <a:pt x="3574473" y="1011381"/>
                </a:cubicBezTo>
                <a:cubicBezTo>
                  <a:pt x="3546918" y="993011"/>
                  <a:pt x="3525762" y="963111"/>
                  <a:pt x="3491346" y="997527"/>
                </a:cubicBezTo>
                <a:cubicBezTo>
                  <a:pt x="3481020" y="1007853"/>
                  <a:pt x="3481503" y="1025048"/>
                  <a:pt x="3477491" y="1039090"/>
                </a:cubicBezTo>
                <a:cubicBezTo>
                  <a:pt x="3472260" y="1057399"/>
                  <a:pt x="3468867" y="1076200"/>
                  <a:pt x="3463636" y="1094509"/>
                </a:cubicBezTo>
                <a:cubicBezTo>
                  <a:pt x="3459624" y="1108551"/>
                  <a:pt x="3453066" y="1121842"/>
                  <a:pt x="3449782" y="1136072"/>
                </a:cubicBezTo>
                <a:cubicBezTo>
                  <a:pt x="3439192" y="1181963"/>
                  <a:pt x="3431309" y="1228436"/>
                  <a:pt x="3422073" y="1274618"/>
                </a:cubicBezTo>
                <a:cubicBezTo>
                  <a:pt x="3417889" y="1324828"/>
                  <a:pt x="3392775" y="1488231"/>
                  <a:pt x="3422073" y="1551709"/>
                </a:cubicBezTo>
                <a:cubicBezTo>
                  <a:pt x="3435758" y="1581359"/>
                  <a:pt x="3468255" y="1597890"/>
                  <a:pt x="3491346" y="1620981"/>
                </a:cubicBezTo>
                <a:lnTo>
                  <a:pt x="3574473" y="1704109"/>
                </a:lnTo>
                <a:lnTo>
                  <a:pt x="3616036" y="1717963"/>
                </a:lnTo>
                <a:cubicBezTo>
                  <a:pt x="3620654" y="1731818"/>
                  <a:pt x="3628185" y="1745023"/>
                  <a:pt x="3629891" y="1759527"/>
                </a:cubicBezTo>
                <a:cubicBezTo>
                  <a:pt x="3637465" y="1823902"/>
                  <a:pt x="3624412" y="1891622"/>
                  <a:pt x="3643746" y="1953490"/>
                </a:cubicBezTo>
                <a:cubicBezTo>
                  <a:pt x="3649906" y="1973203"/>
                  <a:pt x="3679571" y="1974669"/>
                  <a:pt x="3699164" y="1981200"/>
                </a:cubicBezTo>
                <a:cubicBezTo>
                  <a:pt x="3778201" y="2007546"/>
                  <a:pt x="3752793" y="1982261"/>
                  <a:pt x="3823855" y="2008909"/>
                </a:cubicBezTo>
                <a:cubicBezTo>
                  <a:pt x="3843193" y="2016161"/>
                  <a:pt x="3860290" y="2028482"/>
                  <a:pt x="3879273" y="2036618"/>
                </a:cubicBezTo>
                <a:cubicBezTo>
                  <a:pt x="3892696" y="2042371"/>
                  <a:pt x="3906982" y="2045854"/>
                  <a:pt x="3920836" y="2050472"/>
                </a:cubicBezTo>
                <a:cubicBezTo>
                  <a:pt x="3940153" y="2552698"/>
                  <a:pt x="3826414" y="2336090"/>
                  <a:pt x="3990109" y="2438400"/>
                </a:cubicBezTo>
                <a:cubicBezTo>
                  <a:pt x="4009690" y="2450638"/>
                  <a:pt x="4027054" y="2466109"/>
                  <a:pt x="4045527" y="2479963"/>
                </a:cubicBezTo>
                <a:cubicBezTo>
                  <a:pt x="4050145" y="2493818"/>
                  <a:pt x="4052851" y="2508465"/>
                  <a:pt x="4059382" y="2521527"/>
                </a:cubicBezTo>
                <a:cubicBezTo>
                  <a:pt x="4066829" y="2536420"/>
                  <a:pt x="4086113" y="2546468"/>
                  <a:pt x="4087091" y="2563090"/>
                </a:cubicBezTo>
                <a:cubicBezTo>
                  <a:pt x="4098441" y="2756046"/>
                  <a:pt x="4108162" y="2722128"/>
                  <a:pt x="4017818" y="2812472"/>
                </a:cubicBezTo>
                <a:cubicBezTo>
                  <a:pt x="4008582" y="2840181"/>
                  <a:pt x="3973907" y="2871297"/>
                  <a:pt x="3990109" y="2895600"/>
                </a:cubicBezTo>
                <a:cubicBezTo>
                  <a:pt x="4028209" y="2952750"/>
                  <a:pt x="4020127" y="2952171"/>
                  <a:pt x="4100946" y="2992581"/>
                </a:cubicBezTo>
                <a:cubicBezTo>
                  <a:pt x="4119419" y="3001817"/>
                  <a:pt x="4135919" y="3017369"/>
                  <a:pt x="4156364" y="3020290"/>
                </a:cubicBezTo>
                <a:cubicBezTo>
                  <a:pt x="4234218" y="3031412"/>
                  <a:pt x="4313382" y="3029527"/>
                  <a:pt x="4391891" y="3034145"/>
                </a:cubicBezTo>
                <a:cubicBezTo>
                  <a:pt x="4430946" y="3047164"/>
                  <a:pt x="4451432" y="3047108"/>
                  <a:pt x="4475018" y="3089563"/>
                </a:cubicBezTo>
                <a:cubicBezTo>
                  <a:pt x="4489203" y="3115095"/>
                  <a:pt x="4502727" y="3172690"/>
                  <a:pt x="4502727" y="3172690"/>
                </a:cubicBezTo>
                <a:cubicBezTo>
                  <a:pt x="4507345" y="3265054"/>
                  <a:pt x="4504621" y="3358079"/>
                  <a:pt x="4516582" y="3449781"/>
                </a:cubicBezTo>
                <a:cubicBezTo>
                  <a:pt x="4519907" y="3475275"/>
                  <a:pt x="4573998" y="3517664"/>
                  <a:pt x="4585855" y="3532909"/>
                </a:cubicBezTo>
                <a:cubicBezTo>
                  <a:pt x="4619204" y="3575786"/>
                  <a:pt x="4657128" y="3658600"/>
                  <a:pt x="4710546" y="3685309"/>
                </a:cubicBezTo>
                <a:cubicBezTo>
                  <a:pt x="4779026" y="3719549"/>
                  <a:pt x="4746371" y="3706487"/>
                  <a:pt x="4807527" y="3726872"/>
                </a:cubicBezTo>
                <a:cubicBezTo>
                  <a:pt x="4829731" y="3815684"/>
                  <a:pt x="4855468" y="3889691"/>
                  <a:pt x="4793673" y="3990109"/>
                </a:cubicBezTo>
                <a:cubicBezTo>
                  <a:pt x="4778365" y="4014984"/>
                  <a:pt x="4710546" y="3962400"/>
                  <a:pt x="4710546" y="3962400"/>
                </a:cubicBezTo>
                <a:lnTo>
                  <a:pt x="4641273" y="3893127"/>
                </a:lnTo>
                <a:lnTo>
                  <a:pt x="4599709" y="3851563"/>
                </a:lnTo>
                <a:cubicBezTo>
                  <a:pt x="4595091" y="3837709"/>
                  <a:pt x="4593368" y="3822523"/>
                  <a:pt x="4585855" y="3810000"/>
                </a:cubicBezTo>
                <a:cubicBezTo>
                  <a:pt x="4579135" y="3798799"/>
                  <a:pt x="4566306" y="3792490"/>
                  <a:pt x="4558146" y="3782290"/>
                </a:cubicBezTo>
                <a:cubicBezTo>
                  <a:pt x="4547744" y="3769288"/>
                  <a:pt x="4539673" y="3754581"/>
                  <a:pt x="4530436" y="3740727"/>
                </a:cubicBezTo>
                <a:cubicBezTo>
                  <a:pt x="4525818" y="3726872"/>
                  <a:pt x="4524683" y="3711314"/>
                  <a:pt x="4516582" y="3699163"/>
                </a:cubicBezTo>
                <a:cubicBezTo>
                  <a:pt x="4432344" y="3572806"/>
                  <a:pt x="4482903" y="3767135"/>
                  <a:pt x="4488873" y="3823854"/>
                </a:cubicBezTo>
                <a:cubicBezTo>
                  <a:pt x="4492292" y="3856330"/>
                  <a:pt x="4498109" y="3888509"/>
                  <a:pt x="4502727" y="3920836"/>
                </a:cubicBezTo>
                <a:cubicBezTo>
                  <a:pt x="4498109" y="3953163"/>
                  <a:pt x="4517541" y="4002181"/>
                  <a:pt x="4488873" y="4017818"/>
                </a:cubicBezTo>
                <a:cubicBezTo>
                  <a:pt x="4368777" y="4083325"/>
                  <a:pt x="4363509" y="4013514"/>
                  <a:pt x="4322618" y="3962400"/>
                </a:cubicBezTo>
                <a:cubicBezTo>
                  <a:pt x="4314458" y="3952200"/>
                  <a:pt x="4304145" y="3943927"/>
                  <a:pt x="4294909" y="3934690"/>
                </a:cubicBezTo>
                <a:cubicBezTo>
                  <a:pt x="4229055" y="3737127"/>
                  <a:pt x="4295226" y="3942726"/>
                  <a:pt x="4253346" y="3796145"/>
                </a:cubicBezTo>
                <a:cubicBezTo>
                  <a:pt x="4249334" y="3782103"/>
                  <a:pt x="4242775" y="3768811"/>
                  <a:pt x="4239491" y="3754581"/>
                </a:cubicBezTo>
                <a:cubicBezTo>
                  <a:pt x="4202884" y="3595953"/>
                  <a:pt x="4252960" y="3643488"/>
                  <a:pt x="4170218" y="3588327"/>
                </a:cubicBezTo>
                <a:cubicBezTo>
                  <a:pt x="4156364" y="3597563"/>
                  <a:pt x="4145021" y="3612967"/>
                  <a:pt x="4128655" y="3616036"/>
                </a:cubicBezTo>
                <a:cubicBezTo>
                  <a:pt x="4069473" y="3627133"/>
                  <a:pt x="4005252" y="3609638"/>
                  <a:pt x="3948546" y="3629890"/>
                </a:cubicBezTo>
                <a:cubicBezTo>
                  <a:pt x="3930614" y="3636294"/>
                  <a:pt x="3939922" y="3667000"/>
                  <a:pt x="3934691" y="3685309"/>
                </a:cubicBezTo>
                <a:cubicBezTo>
                  <a:pt x="3930679" y="3699351"/>
                  <a:pt x="3925454" y="3713018"/>
                  <a:pt x="3920836" y="3726872"/>
                </a:cubicBezTo>
                <a:cubicBezTo>
                  <a:pt x="3916218" y="3763818"/>
                  <a:pt x="3929322" y="3807922"/>
                  <a:pt x="3906982" y="3837709"/>
                </a:cubicBezTo>
                <a:cubicBezTo>
                  <a:pt x="3882198" y="3870754"/>
                  <a:pt x="3825354" y="3863920"/>
                  <a:pt x="3796146" y="3893127"/>
                </a:cubicBezTo>
                <a:lnTo>
                  <a:pt x="3768436" y="3920836"/>
                </a:lnTo>
                <a:cubicBezTo>
                  <a:pt x="3704107" y="3904753"/>
                  <a:pt x="3710824" y="3909084"/>
                  <a:pt x="3643746" y="3879272"/>
                </a:cubicBezTo>
                <a:cubicBezTo>
                  <a:pt x="3624873" y="3870884"/>
                  <a:pt x="3607921" y="3858094"/>
                  <a:pt x="3588327" y="3851563"/>
                </a:cubicBezTo>
                <a:cubicBezTo>
                  <a:pt x="3565987" y="3844117"/>
                  <a:pt x="3542146" y="3842327"/>
                  <a:pt x="3519055" y="3837709"/>
                </a:cubicBezTo>
                <a:cubicBezTo>
                  <a:pt x="3505508" y="3648053"/>
                  <a:pt x="3559857" y="3664146"/>
                  <a:pt x="3435927" y="3602181"/>
                </a:cubicBezTo>
                <a:cubicBezTo>
                  <a:pt x="3422865" y="3595650"/>
                  <a:pt x="3408218" y="3592945"/>
                  <a:pt x="3394364" y="3588327"/>
                </a:cubicBezTo>
                <a:cubicBezTo>
                  <a:pt x="3285856" y="3624495"/>
                  <a:pt x="3335198" y="3593169"/>
                  <a:pt x="3366655" y="3823854"/>
                </a:cubicBezTo>
                <a:cubicBezTo>
                  <a:pt x="3370601" y="3852794"/>
                  <a:pt x="3394364" y="3906981"/>
                  <a:pt x="3394364" y="3906981"/>
                </a:cubicBezTo>
                <a:cubicBezTo>
                  <a:pt x="3403727" y="3963164"/>
                  <a:pt x="3406570" y="3993852"/>
                  <a:pt x="3422073" y="4045527"/>
                </a:cubicBezTo>
                <a:cubicBezTo>
                  <a:pt x="3430466" y="4073503"/>
                  <a:pt x="3440546" y="4100945"/>
                  <a:pt x="3449782" y="4128654"/>
                </a:cubicBezTo>
                <a:lnTo>
                  <a:pt x="3463636" y="4170218"/>
                </a:lnTo>
                <a:cubicBezTo>
                  <a:pt x="3462805" y="4181015"/>
                  <a:pt x="3487633" y="4369200"/>
                  <a:pt x="3408218" y="4391890"/>
                </a:cubicBezTo>
                <a:cubicBezTo>
                  <a:pt x="3389909" y="4397121"/>
                  <a:pt x="3371273" y="4382654"/>
                  <a:pt x="3352800" y="4378036"/>
                </a:cubicBezTo>
                <a:cubicBezTo>
                  <a:pt x="3338945" y="4364181"/>
                  <a:pt x="3323265" y="4351938"/>
                  <a:pt x="3311236" y="4336472"/>
                </a:cubicBezTo>
                <a:cubicBezTo>
                  <a:pt x="3290790" y="4310185"/>
                  <a:pt x="3255818" y="4253345"/>
                  <a:pt x="3255818" y="4253345"/>
                </a:cubicBezTo>
                <a:lnTo>
                  <a:pt x="3228109" y="4170218"/>
                </a:lnTo>
                <a:cubicBezTo>
                  <a:pt x="3223491" y="4156363"/>
                  <a:pt x="3222356" y="4140805"/>
                  <a:pt x="3214255" y="4128654"/>
                </a:cubicBezTo>
                <a:lnTo>
                  <a:pt x="3186546" y="4087090"/>
                </a:lnTo>
                <a:cubicBezTo>
                  <a:pt x="3184080" y="4074760"/>
                  <a:pt x="3166173" y="3979521"/>
                  <a:pt x="3158836" y="3962400"/>
                </a:cubicBezTo>
                <a:cubicBezTo>
                  <a:pt x="3152277" y="3947095"/>
                  <a:pt x="3140363" y="3934691"/>
                  <a:pt x="3131127" y="3920836"/>
                </a:cubicBezTo>
                <a:cubicBezTo>
                  <a:pt x="3126509" y="3888509"/>
                  <a:pt x="3121323" y="3856257"/>
                  <a:pt x="3117273" y="3823854"/>
                </a:cubicBezTo>
                <a:cubicBezTo>
                  <a:pt x="3099928" y="3685091"/>
                  <a:pt x="3127273" y="3663381"/>
                  <a:pt x="3075709" y="3740727"/>
                </a:cubicBezTo>
                <a:cubicBezTo>
                  <a:pt x="3071091" y="3920836"/>
                  <a:pt x="3074691" y="4101344"/>
                  <a:pt x="3061855" y="4281054"/>
                </a:cubicBezTo>
                <a:cubicBezTo>
                  <a:pt x="3060669" y="4297663"/>
                  <a:pt x="3050571" y="4319881"/>
                  <a:pt x="3034146" y="4322618"/>
                </a:cubicBezTo>
                <a:cubicBezTo>
                  <a:pt x="2988365" y="4330248"/>
                  <a:pt x="2941782" y="4313381"/>
                  <a:pt x="2895600" y="4308763"/>
                </a:cubicBezTo>
                <a:cubicBezTo>
                  <a:pt x="2881745" y="4294909"/>
                  <a:pt x="2863757" y="4284212"/>
                  <a:pt x="2854036" y="4267200"/>
                </a:cubicBezTo>
                <a:cubicBezTo>
                  <a:pt x="2844589" y="4250667"/>
                  <a:pt x="2846868" y="4229610"/>
                  <a:pt x="2840182" y="4211781"/>
                </a:cubicBezTo>
                <a:cubicBezTo>
                  <a:pt x="2832930" y="4192443"/>
                  <a:pt x="2821709" y="4174836"/>
                  <a:pt x="2812473" y="4156363"/>
                </a:cubicBezTo>
                <a:cubicBezTo>
                  <a:pt x="2765394" y="3873900"/>
                  <a:pt x="2840814" y="4349528"/>
                  <a:pt x="2784764" y="3602181"/>
                </a:cubicBezTo>
                <a:cubicBezTo>
                  <a:pt x="2782580" y="3573055"/>
                  <a:pt x="2766291" y="3546763"/>
                  <a:pt x="2757055" y="3519054"/>
                </a:cubicBezTo>
                <a:cubicBezTo>
                  <a:pt x="2752437" y="3482109"/>
                  <a:pt x="2763853" y="3439197"/>
                  <a:pt x="2743200" y="3408218"/>
                </a:cubicBezTo>
                <a:cubicBezTo>
                  <a:pt x="2733963" y="3394363"/>
                  <a:pt x="2713410" y="3424153"/>
                  <a:pt x="2701636" y="3435927"/>
                </a:cubicBezTo>
                <a:cubicBezTo>
                  <a:pt x="2689862" y="3447701"/>
                  <a:pt x="2683163" y="3463636"/>
                  <a:pt x="2673927" y="3477490"/>
                </a:cubicBezTo>
                <a:cubicBezTo>
                  <a:pt x="2632143" y="3686420"/>
                  <a:pt x="2685350" y="3426088"/>
                  <a:pt x="2646218" y="3602181"/>
                </a:cubicBezTo>
                <a:cubicBezTo>
                  <a:pt x="2641110" y="3625169"/>
                  <a:pt x="2636982" y="3648363"/>
                  <a:pt x="2632364" y="3671454"/>
                </a:cubicBezTo>
                <a:cubicBezTo>
                  <a:pt x="2627746" y="3745345"/>
                  <a:pt x="2649817" y="3826038"/>
                  <a:pt x="2618509" y="3893127"/>
                </a:cubicBezTo>
                <a:cubicBezTo>
                  <a:pt x="2606630" y="3918583"/>
                  <a:pt x="2559647" y="3893426"/>
                  <a:pt x="2535382" y="3879272"/>
                </a:cubicBezTo>
                <a:cubicBezTo>
                  <a:pt x="2286170" y="3733898"/>
                  <a:pt x="2547479" y="3827887"/>
                  <a:pt x="2410691" y="3782290"/>
                </a:cubicBezTo>
                <a:cubicBezTo>
                  <a:pt x="2327480" y="3657476"/>
                  <a:pt x="2376639" y="3748981"/>
                  <a:pt x="2396836" y="3435927"/>
                </a:cubicBezTo>
                <a:cubicBezTo>
                  <a:pt x="2399528" y="3394194"/>
                  <a:pt x="2406073" y="3352800"/>
                  <a:pt x="2410691" y="3311236"/>
                </a:cubicBezTo>
                <a:cubicBezTo>
                  <a:pt x="2406073" y="3228109"/>
                  <a:pt x="2404729" y="3144735"/>
                  <a:pt x="2396836" y="3061854"/>
                </a:cubicBezTo>
                <a:cubicBezTo>
                  <a:pt x="2392123" y="3012370"/>
                  <a:pt x="2372732" y="3016304"/>
                  <a:pt x="2341418" y="2978727"/>
                </a:cubicBezTo>
                <a:cubicBezTo>
                  <a:pt x="2330758" y="2965935"/>
                  <a:pt x="2325483" y="2948937"/>
                  <a:pt x="2313709" y="2937163"/>
                </a:cubicBezTo>
                <a:cubicBezTo>
                  <a:pt x="2297381" y="2920835"/>
                  <a:pt x="2277081" y="2909021"/>
                  <a:pt x="2258291" y="2895600"/>
                </a:cubicBezTo>
                <a:cubicBezTo>
                  <a:pt x="2212594" y="2862959"/>
                  <a:pt x="2215433" y="2867243"/>
                  <a:pt x="2161309" y="2840181"/>
                </a:cubicBezTo>
                <a:cubicBezTo>
                  <a:pt x="2156691" y="2826327"/>
                  <a:pt x="2142837" y="2812472"/>
                  <a:pt x="2147455" y="2798618"/>
                </a:cubicBezTo>
                <a:cubicBezTo>
                  <a:pt x="2155075" y="2775757"/>
                  <a:pt x="2211567" y="2742021"/>
                  <a:pt x="2230582" y="2729345"/>
                </a:cubicBezTo>
                <a:cubicBezTo>
                  <a:pt x="2299875" y="2739244"/>
                  <a:pt x="2337080" y="2736763"/>
                  <a:pt x="2396836" y="2770909"/>
                </a:cubicBezTo>
                <a:cubicBezTo>
                  <a:pt x="2422488" y="2785567"/>
                  <a:pt x="2434933" y="2819394"/>
                  <a:pt x="2452255" y="2840181"/>
                </a:cubicBezTo>
                <a:cubicBezTo>
                  <a:pt x="2492171" y="2888081"/>
                  <a:pt x="2484155" y="2878524"/>
                  <a:pt x="2535382" y="2895600"/>
                </a:cubicBezTo>
                <a:cubicBezTo>
                  <a:pt x="2783041" y="2868081"/>
                  <a:pt x="2787635" y="2860612"/>
                  <a:pt x="3158836" y="2909454"/>
                </a:cubicBezTo>
                <a:cubicBezTo>
                  <a:pt x="3175345" y="2911626"/>
                  <a:pt x="3175886" y="2938226"/>
                  <a:pt x="3186546" y="2951018"/>
                </a:cubicBezTo>
                <a:cubicBezTo>
                  <a:pt x="3199089" y="2966070"/>
                  <a:pt x="3214255" y="2978727"/>
                  <a:pt x="3228109" y="2992581"/>
                </a:cubicBezTo>
                <a:cubicBezTo>
                  <a:pt x="3283527" y="2987963"/>
                  <a:pt x="3339833" y="2989633"/>
                  <a:pt x="3394364" y="2978727"/>
                </a:cubicBezTo>
                <a:cubicBezTo>
                  <a:pt x="3410692" y="2975462"/>
                  <a:pt x="3421034" y="2958465"/>
                  <a:pt x="3435927" y="2951018"/>
                </a:cubicBezTo>
                <a:cubicBezTo>
                  <a:pt x="3550652" y="2893655"/>
                  <a:pt x="3399934" y="2988867"/>
                  <a:pt x="3519055" y="2909454"/>
                </a:cubicBezTo>
                <a:cubicBezTo>
                  <a:pt x="3528291" y="2895599"/>
                  <a:pt x="3546170" y="2884531"/>
                  <a:pt x="3546764" y="2867890"/>
                </a:cubicBezTo>
                <a:cubicBezTo>
                  <a:pt x="3550888" y="2752417"/>
                  <a:pt x="3545219" y="2636416"/>
                  <a:pt x="3532909" y="2521527"/>
                </a:cubicBezTo>
                <a:cubicBezTo>
                  <a:pt x="3531135" y="2504971"/>
                  <a:pt x="3520093" y="2487410"/>
                  <a:pt x="3505200" y="2479963"/>
                </a:cubicBezTo>
                <a:cubicBezTo>
                  <a:pt x="3439285" y="2447005"/>
                  <a:pt x="3287936" y="2443385"/>
                  <a:pt x="3228109" y="2438400"/>
                </a:cubicBezTo>
                <a:cubicBezTo>
                  <a:pt x="3163455" y="2443018"/>
                  <a:pt x="3098521" y="2444680"/>
                  <a:pt x="3034146" y="2452254"/>
                </a:cubicBezTo>
                <a:cubicBezTo>
                  <a:pt x="3019642" y="2453960"/>
                  <a:pt x="3005644" y="2472640"/>
                  <a:pt x="2992582" y="2466109"/>
                </a:cubicBezTo>
                <a:cubicBezTo>
                  <a:pt x="2971929" y="2455782"/>
                  <a:pt x="2964873" y="2429163"/>
                  <a:pt x="2951018" y="2410690"/>
                </a:cubicBezTo>
                <a:cubicBezTo>
                  <a:pt x="2946400" y="2396836"/>
                  <a:pt x="2943695" y="2382189"/>
                  <a:pt x="2937164" y="2369127"/>
                </a:cubicBezTo>
                <a:cubicBezTo>
                  <a:pt x="2924385" y="2343568"/>
                  <a:pt x="2890873" y="2301321"/>
                  <a:pt x="2867891" y="2286000"/>
                </a:cubicBezTo>
                <a:cubicBezTo>
                  <a:pt x="2855740" y="2277899"/>
                  <a:pt x="2840369" y="2276157"/>
                  <a:pt x="2826327" y="2272145"/>
                </a:cubicBezTo>
                <a:cubicBezTo>
                  <a:pt x="2704534" y="2237346"/>
                  <a:pt x="2829014" y="2277658"/>
                  <a:pt x="2729346" y="2244436"/>
                </a:cubicBezTo>
                <a:cubicBezTo>
                  <a:pt x="2687782" y="2249054"/>
                  <a:pt x="2645905" y="2251415"/>
                  <a:pt x="2604655" y="2258290"/>
                </a:cubicBezTo>
                <a:cubicBezTo>
                  <a:pt x="2590250" y="2260691"/>
                  <a:pt x="2577133" y="2268133"/>
                  <a:pt x="2563091" y="2272145"/>
                </a:cubicBezTo>
                <a:cubicBezTo>
                  <a:pt x="2544782" y="2277376"/>
                  <a:pt x="2526146" y="2281382"/>
                  <a:pt x="2507673" y="2286000"/>
                </a:cubicBezTo>
                <a:cubicBezTo>
                  <a:pt x="2493818" y="2295236"/>
                  <a:pt x="2481414" y="2307150"/>
                  <a:pt x="2466109" y="2313709"/>
                </a:cubicBezTo>
                <a:cubicBezTo>
                  <a:pt x="2448607" y="2321210"/>
                  <a:pt x="2429000" y="2322332"/>
                  <a:pt x="2410691" y="2327563"/>
                </a:cubicBezTo>
                <a:cubicBezTo>
                  <a:pt x="2396649" y="2331575"/>
                  <a:pt x="2382982" y="2336800"/>
                  <a:pt x="2369127" y="2341418"/>
                </a:cubicBezTo>
                <a:cubicBezTo>
                  <a:pt x="2327563" y="2336800"/>
                  <a:pt x="2285007" y="2337706"/>
                  <a:pt x="2244436" y="2327563"/>
                </a:cubicBezTo>
                <a:cubicBezTo>
                  <a:pt x="2228282" y="2323525"/>
                  <a:pt x="2217766" y="2307300"/>
                  <a:pt x="2202873" y="2299854"/>
                </a:cubicBezTo>
                <a:cubicBezTo>
                  <a:pt x="2189811" y="2293323"/>
                  <a:pt x="2174732" y="2291753"/>
                  <a:pt x="2161309" y="2286000"/>
                </a:cubicBezTo>
                <a:cubicBezTo>
                  <a:pt x="2142326" y="2277864"/>
                  <a:pt x="2124874" y="2266426"/>
                  <a:pt x="2105891" y="2258290"/>
                </a:cubicBezTo>
                <a:cubicBezTo>
                  <a:pt x="2078072" y="2246367"/>
                  <a:pt x="2037021" y="2237609"/>
                  <a:pt x="2008909" y="2230581"/>
                </a:cubicBezTo>
                <a:cubicBezTo>
                  <a:pt x="1995055" y="2221345"/>
                  <a:pt x="1982651" y="2209431"/>
                  <a:pt x="1967346" y="2202872"/>
                </a:cubicBezTo>
                <a:cubicBezTo>
                  <a:pt x="1949844" y="2195371"/>
                  <a:pt x="1930890" y="2190742"/>
                  <a:pt x="1911927" y="2189018"/>
                </a:cubicBezTo>
                <a:cubicBezTo>
                  <a:pt x="1829014" y="2181480"/>
                  <a:pt x="1745673" y="2179781"/>
                  <a:pt x="1662546" y="2175163"/>
                </a:cubicBezTo>
                <a:lnTo>
                  <a:pt x="1579418" y="2147454"/>
                </a:lnTo>
                <a:cubicBezTo>
                  <a:pt x="1565564" y="2142836"/>
                  <a:pt x="1552175" y="2136464"/>
                  <a:pt x="1537855" y="2133600"/>
                </a:cubicBezTo>
                <a:cubicBezTo>
                  <a:pt x="1490231" y="2124075"/>
                  <a:pt x="1458824" y="2118936"/>
                  <a:pt x="1413164" y="2105890"/>
                </a:cubicBezTo>
                <a:cubicBezTo>
                  <a:pt x="1399122" y="2101878"/>
                  <a:pt x="1385455" y="2096654"/>
                  <a:pt x="1371600" y="2092036"/>
                </a:cubicBezTo>
                <a:cubicBezTo>
                  <a:pt x="1353127" y="2078181"/>
                  <a:pt x="1336835" y="2060799"/>
                  <a:pt x="1316182" y="2050472"/>
                </a:cubicBezTo>
                <a:cubicBezTo>
                  <a:pt x="1141118" y="1962939"/>
                  <a:pt x="1311786" y="2081810"/>
                  <a:pt x="1177636" y="1981200"/>
                </a:cubicBezTo>
                <a:cubicBezTo>
                  <a:pt x="1173018" y="1911927"/>
                  <a:pt x="1180620" y="1840735"/>
                  <a:pt x="1163782" y="1773381"/>
                </a:cubicBezTo>
                <a:cubicBezTo>
                  <a:pt x="1160240" y="1759213"/>
                  <a:pt x="1136623" y="1757126"/>
                  <a:pt x="1122218" y="1759527"/>
                </a:cubicBezTo>
                <a:cubicBezTo>
                  <a:pt x="1105794" y="1762264"/>
                  <a:pt x="1095548" y="1779789"/>
                  <a:pt x="1080655" y="1787236"/>
                </a:cubicBezTo>
                <a:cubicBezTo>
                  <a:pt x="1028486" y="1813321"/>
                  <a:pt x="1008878" y="1815571"/>
                  <a:pt x="955964" y="1828800"/>
                </a:cubicBezTo>
                <a:cubicBezTo>
                  <a:pt x="942109" y="1838036"/>
                  <a:pt x="931043" y="1855972"/>
                  <a:pt x="914400" y="1856509"/>
                </a:cubicBezTo>
                <a:lnTo>
                  <a:pt x="526473" y="1842654"/>
                </a:lnTo>
                <a:cubicBezTo>
                  <a:pt x="507709" y="1839419"/>
                  <a:pt x="519304" y="1805065"/>
                  <a:pt x="512618" y="1787236"/>
                </a:cubicBezTo>
                <a:cubicBezTo>
                  <a:pt x="505366" y="1767898"/>
                  <a:pt x="493045" y="1750801"/>
                  <a:pt x="484909" y="1731818"/>
                </a:cubicBezTo>
                <a:cubicBezTo>
                  <a:pt x="472986" y="1703997"/>
                  <a:pt x="464229" y="1662950"/>
                  <a:pt x="457200" y="1634836"/>
                </a:cubicBezTo>
                <a:cubicBezTo>
                  <a:pt x="461818" y="1524000"/>
                  <a:pt x="462860" y="1412956"/>
                  <a:pt x="471055" y="1302327"/>
                </a:cubicBezTo>
                <a:cubicBezTo>
                  <a:pt x="472134" y="1287763"/>
                  <a:pt x="475786" y="1272167"/>
                  <a:pt x="484909" y="1260763"/>
                </a:cubicBezTo>
                <a:cubicBezTo>
                  <a:pt x="495311" y="1247761"/>
                  <a:pt x="513681" y="1243714"/>
                  <a:pt x="526473" y="1233054"/>
                </a:cubicBezTo>
                <a:cubicBezTo>
                  <a:pt x="541525" y="1220511"/>
                  <a:pt x="554182" y="1205345"/>
                  <a:pt x="568036" y="1191490"/>
                </a:cubicBezTo>
                <a:cubicBezTo>
                  <a:pt x="563418" y="1163781"/>
                  <a:pt x="565591" y="1134033"/>
                  <a:pt x="554182" y="1108363"/>
                </a:cubicBezTo>
                <a:cubicBezTo>
                  <a:pt x="532817" y="1060292"/>
                  <a:pt x="501748" y="1073194"/>
                  <a:pt x="471055" y="1039090"/>
                </a:cubicBezTo>
                <a:cubicBezTo>
                  <a:pt x="440161" y="1004763"/>
                  <a:pt x="387927" y="928254"/>
                  <a:pt x="387927" y="928254"/>
                </a:cubicBezTo>
                <a:cubicBezTo>
                  <a:pt x="374073" y="872836"/>
                  <a:pt x="370687" y="813686"/>
                  <a:pt x="346364" y="762000"/>
                </a:cubicBezTo>
                <a:cubicBezTo>
                  <a:pt x="300418" y="664365"/>
                  <a:pt x="149717" y="659543"/>
                  <a:pt x="83127" y="609600"/>
                </a:cubicBezTo>
                <a:cubicBezTo>
                  <a:pt x="14388" y="558045"/>
                  <a:pt x="40517" y="587249"/>
                  <a:pt x="0" y="526472"/>
                </a:cubicBezTo>
                <a:cubicBezTo>
                  <a:pt x="30404" y="506203"/>
                  <a:pt x="61827" y="482772"/>
                  <a:pt x="96982" y="471054"/>
                </a:cubicBezTo>
                <a:cubicBezTo>
                  <a:pt x="133110" y="459011"/>
                  <a:pt x="170873" y="452581"/>
                  <a:pt x="207818" y="443345"/>
                </a:cubicBezTo>
                <a:cubicBezTo>
                  <a:pt x="420244" y="457507"/>
                  <a:pt x="415636" y="387774"/>
                  <a:pt x="415636" y="4710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191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а 4 из 376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634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54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424935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Поверхность гористая, горы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Пинд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Высочайшая точка – г. Олимп 2917м.                                      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4" descr="Oly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696744" cy="415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708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7272808" cy="45605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Зевс-олимпиец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0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</a:t>
            </a:r>
            <a:r>
              <a:rPr lang="ru-RU" dirty="0" smtClean="0">
                <a:solidFill>
                  <a:srgbClr val="C00000"/>
                </a:solidFill>
              </a:rPr>
              <a:t>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 descr="Картинка 13 из 2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0160" cy="2880320"/>
          </a:xfrm>
          <a:prstGeom prst="rect">
            <a:avLst/>
          </a:prstGeom>
          <a:noFill/>
        </p:spPr>
      </p:pic>
      <p:pic>
        <p:nvPicPr>
          <p:cNvPr id="23556" name="Picture 4" descr="Картинка 8 из 43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554814"/>
            <a:ext cx="7128792" cy="4850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Стадион в 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древней</a:t>
            </a:r>
            <a:r>
              <a:rPr lang="ru-RU" sz="4800" dirty="0" smtClean="0">
                <a:solidFill>
                  <a:srgbClr val="FFFF00"/>
                </a:solidFill>
              </a:rPr>
              <a:t> Олимпии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ег\Desktop\stadoli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08032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35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164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1_Волна</vt:lpstr>
      <vt:lpstr>греция</vt:lpstr>
      <vt:lpstr>Slide 2</vt:lpstr>
      <vt:lpstr>Географическое положение</vt:lpstr>
      <vt:lpstr>Береговая линия</vt:lpstr>
      <vt:lpstr>Slide 5</vt:lpstr>
      <vt:lpstr>Slide 6</vt:lpstr>
      <vt:lpstr>Зевс-олимпиец</vt:lpstr>
      <vt:lpstr>Олимпийские игры</vt:lpstr>
      <vt:lpstr>Стадион в древней Олимпии</vt:lpstr>
      <vt:lpstr>климат</vt:lpstr>
      <vt:lpstr>животные</vt:lpstr>
      <vt:lpstr>животные</vt:lpstr>
      <vt:lpstr>население</vt:lpstr>
      <vt:lpstr>ПОСЕЙДОН</vt:lpstr>
      <vt:lpstr>Богиня  Афина</vt:lpstr>
      <vt:lpstr>Столица Греции - Афины</vt:lpstr>
      <vt:lpstr>Парфенон</vt:lpstr>
      <vt:lpstr>Города - Салоники</vt:lpstr>
      <vt:lpstr>Дельфы - храм Аполлона</vt:lpstr>
      <vt:lpstr>Эпидавр - древнегреческий театр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греция</dc:title>
  <dc:creator>Admin</dc:creator>
  <cp:lastModifiedBy>Virtual PC</cp:lastModifiedBy>
  <cp:revision>49</cp:revision>
  <dcterms:created xsi:type="dcterms:W3CDTF">2010-07-02T17:12:35Z</dcterms:created>
  <dcterms:modified xsi:type="dcterms:W3CDTF">2012-01-07T17:26:59Z</dcterms:modified>
</cp:coreProperties>
</file>