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4533-EF5C-40C9-AE68-0696DBBEE5A5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EFA-B509-44D0-B7CC-D81D77B0F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4533-EF5C-40C9-AE68-0696DBBEE5A5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EFA-B509-44D0-B7CC-D81D77B0F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4533-EF5C-40C9-AE68-0696DBBEE5A5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EFA-B509-44D0-B7CC-D81D77B0F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4533-EF5C-40C9-AE68-0696DBBEE5A5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EFA-B509-44D0-B7CC-D81D77B0F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4533-EF5C-40C9-AE68-0696DBBEE5A5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EFA-B509-44D0-B7CC-D81D77B0F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4533-EF5C-40C9-AE68-0696DBBEE5A5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EFA-B509-44D0-B7CC-D81D77B0F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4533-EF5C-40C9-AE68-0696DBBEE5A5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EFA-B509-44D0-B7CC-D81D77B0F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4533-EF5C-40C9-AE68-0696DBBEE5A5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EFA-B509-44D0-B7CC-D81D77B0F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4533-EF5C-40C9-AE68-0696DBBEE5A5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EFA-B509-44D0-B7CC-D81D77B0F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4533-EF5C-40C9-AE68-0696DBBEE5A5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EFA-B509-44D0-B7CC-D81D77B0F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4533-EF5C-40C9-AE68-0696DBBEE5A5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EFA-B509-44D0-B7CC-D81D77B0F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84533-EF5C-40C9-AE68-0696DBBEE5A5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0CEFA-B509-44D0-B7CC-D81D77B0FF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4380446" cy="5756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571480"/>
            <a:ext cx="4540575" cy="578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1</cp:revision>
  <dcterms:created xsi:type="dcterms:W3CDTF">2011-12-01T02:32:37Z</dcterms:created>
  <dcterms:modified xsi:type="dcterms:W3CDTF">2011-12-01T02:34:43Z</dcterms:modified>
</cp:coreProperties>
</file>