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3" r:id="rId9"/>
    <p:sldId id="261" r:id="rId10"/>
    <p:sldId id="262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71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2E45-6B14-4A68-9044-A5C7E46FEB42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4DA8-1730-4FB2-A899-946784D4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C1F1-AF59-4015-A64D-7E0CAD8E02F3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15D7-8DA6-4F11-BC41-BA67487A0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B8A2-7CAA-4E7A-B115-FC5E9741295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F36B-8456-40B9-B7DE-C1955311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ABFF-DA4C-4AB2-A574-408A5F974F2D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C337-A8CF-46AA-A812-EC341C0F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ED95-913A-4836-BFB0-5094D0CCEE33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48B1-5348-4714-90B5-256FE7617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A827-6E13-4EF2-951D-8C38BDF947DB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E6AB-B4F6-49D7-ABED-0B67EFE27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A11C-FE89-48F9-BD8D-678FCCC3A58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51FE-2E91-46F3-A8F7-F77667DC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439B-61E3-4408-820B-C92DDF0C38B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8A9D-3651-4395-AC3D-B44CF0951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642F-02D4-4072-ABF6-289D55BAF7DD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08E5-A600-42C6-A169-5EB943A3A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37FF-19D2-408F-97D8-63D6C015D183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F7A0-3BE2-4B85-9534-8641F0B45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2A55-2889-4CEB-9F4E-8B8CEF19D5E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F846-990C-45D7-BEB8-9CD0655DA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9E038-D4B1-44F7-8507-8B757A23B80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03F5D-C2EF-44A7-948F-969BEB663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755650"/>
            <a:ext cx="8240712" cy="5632450"/>
          </a:xfrm>
          <a:noFill/>
        </p:spPr>
      </p:pic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65125" y="-195263"/>
            <a:ext cx="7693025" cy="1096963"/>
          </a:xfrm>
        </p:spPr>
      </p:pic>
      <p:sp>
        <p:nvSpPr>
          <p:cNvPr id="7" name="Правая фигурная скобка 6"/>
          <p:cNvSpPr/>
          <p:nvPr/>
        </p:nvSpPr>
        <p:spPr>
          <a:xfrm>
            <a:off x="4211638" y="896938"/>
            <a:ext cx="360362" cy="12239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95850" y="923925"/>
            <a:ext cx="3816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Степенная функция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211638" y="2457450"/>
            <a:ext cx="360362" cy="12239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5175" y="2276475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Тригонометрическая функция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05288" y="3816350"/>
            <a:ext cx="352425" cy="5953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14863" y="3575050"/>
            <a:ext cx="457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Логарифмическая функция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00525" y="4581525"/>
            <a:ext cx="360363" cy="12239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05338" y="4676775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Показательная функция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TextBox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-171450"/>
            <a:ext cx="8759825" cy="1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Tunga" pitchFamily="34" charset="0"/>
              </a:rPr>
              <a:t>Вывод:</a:t>
            </a:r>
          </a:p>
        </p:txBody>
      </p:sp>
      <p:pic>
        <p:nvPicPr>
          <p:cNvPr id="4" name="TextBox 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127250"/>
            <a:ext cx="8150225" cy="201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3" y="762000"/>
            <a:ext cx="7693025" cy="24082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42863" y="-249238"/>
            <a:ext cx="7954963" cy="1108076"/>
          </a:xfrm>
        </p:spPr>
      </p:pic>
      <p:pic>
        <p:nvPicPr>
          <p:cNvPr id="4" name="Заголов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075" y="2627313"/>
            <a:ext cx="7956550" cy="1109662"/>
          </a:xfrm>
          <a:prstGeom prst="rect">
            <a:avLst/>
          </a:prstGeom>
          <a:noFill/>
        </p:spPr>
      </p:pic>
      <p:pic>
        <p:nvPicPr>
          <p:cNvPr id="5" name="Объект 1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3694113"/>
            <a:ext cx="7693025" cy="241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Tunga" pitchFamily="34" charset="0"/>
              </a:rPr>
              <a:t>Вывод:</a:t>
            </a:r>
          </a:p>
        </p:txBody>
      </p:sp>
      <p:pic>
        <p:nvPicPr>
          <p:cNvPr id="4" name="TextBox 3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2560638"/>
            <a:ext cx="4597400" cy="121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47663" y="-23813"/>
            <a:ext cx="8101012" cy="1358901"/>
          </a:xfrm>
        </p:spPr>
      </p:pic>
      <p:pic>
        <p:nvPicPr>
          <p:cNvPr id="4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49363"/>
            <a:ext cx="7693025" cy="1255712"/>
          </a:xfrm>
        </p:spPr>
      </p:pic>
      <p:pic>
        <p:nvPicPr>
          <p:cNvPr id="5" name="Объект 1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2341563"/>
            <a:ext cx="7693025" cy="2058987"/>
          </a:xfrm>
          <a:prstGeom prst="rect">
            <a:avLst/>
          </a:prstGeom>
          <a:noFill/>
        </p:spPr>
      </p:pic>
      <p:pic>
        <p:nvPicPr>
          <p:cNvPr id="6" name="TextBox 5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382963"/>
            <a:ext cx="8143875" cy="2017712"/>
          </a:xfrm>
          <a:prstGeom prst="rect">
            <a:avLst/>
          </a:prstGeom>
          <a:noFill/>
        </p:spPr>
      </p:pic>
      <p:pic>
        <p:nvPicPr>
          <p:cNvPr id="7" name="TextBox 6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25" y="5413375"/>
            <a:ext cx="4595813" cy="121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" y="139700"/>
            <a:ext cx="8070850" cy="3614738"/>
          </a:xfrm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987675"/>
            <a:ext cx="8096250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262063"/>
            <a:ext cx="8240713" cy="5267325"/>
          </a:xfrm>
        </p:spPr>
      </p:pic>
      <p:sp>
        <p:nvSpPr>
          <p:cNvPr id="7" name="Правая фигурная скобка 6"/>
          <p:cNvSpPr/>
          <p:nvPr/>
        </p:nvSpPr>
        <p:spPr>
          <a:xfrm>
            <a:off x="4211638" y="1484313"/>
            <a:ext cx="360362" cy="12239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9025" y="1508125"/>
            <a:ext cx="3816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Степенная функция</a:t>
            </a: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216400" y="2924175"/>
            <a:ext cx="360363" cy="12255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068638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Тригонометрическая функция</a:t>
            </a: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54500" y="4356100"/>
            <a:ext cx="354013" cy="5953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513" y="4286250"/>
            <a:ext cx="457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Логарифмическая функция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48150" y="5300663"/>
            <a:ext cx="360363" cy="12239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513" y="5389563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Показательная функция</a:t>
            </a: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TextBox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66675"/>
            <a:ext cx="8759825" cy="110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388" y="1463675"/>
            <a:ext cx="8785225" cy="472440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4000" dirty="0"/>
              <a:t>30.11.2011 г.</a:t>
            </a:r>
            <a:br>
              <a:rPr lang="ru-RU" sz="4000" dirty="0"/>
            </a:br>
            <a:r>
              <a:rPr lang="ru-RU" sz="4000" dirty="0"/>
              <a:t>Классная </a:t>
            </a:r>
            <a:r>
              <a:rPr lang="ru-RU" sz="4000" dirty="0" smtClean="0"/>
              <a:t>работа</a:t>
            </a:r>
          </a:p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sz="5400" dirty="0" smtClean="0"/>
              <a:t>Производные некоторых  элементарных функций</a:t>
            </a:r>
            <a:endParaRPr lang="ru-RU" sz="54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4797425"/>
            <a:ext cx="7705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orbel" pitchFamily="34" charset="0"/>
              </a:rPr>
              <a:t>Цель урока: </a:t>
            </a:r>
            <a:r>
              <a:rPr lang="ru-RU" sz="2800">
                <a:latin typeface="Corbel" pitchFamily="34" charset="0"/>
              </a:rPr>
              <a:t>Познакомиться с формулами нахождения производных элементарных функций и учиться их применять при выполнении упражнений.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335088"/>
            <a:ext cx="7693025" cy="47371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" y="225425"/>
            <a:ext cx="7954963" cy="1103313"/>
          </a:xfrm>
        </p:spPr>
      </p:pic>
      <p:pic>
        <p:nvPicPr>
          <p:cNvPr id="4" name="Заголов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3206750"/>
            <a:ext cx="7956550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457325"/>
            <a:ext cx="7693025" cy="1255713"/>
          </a:xfrm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Tunga" pitchFamily="34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974725"/>
            <a:ext cx="7693025" cy="47371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" y="6350"/>
            <a:ext cx="7961313" cy="1109663"/>
          </a:xfrm>
        </p:spPr>
      </p:pic>
      <p:pic>
        <p:nvPicPr>
          <p:cNvPr id="4" name="Заголов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2992438"/>
            <a:ext cx="7956550" cy="110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Tunga" pitchFamily="34" charset="0"/>
              </a:rPr>
              <a:t>Вывод:</a:t>
            </a:r>
          </a:p>
        </p:txBody>
      </p:sp>
      <p:pic>
        <p:nvPicPr>
          <p:cNvPr id="4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2097088"/>
            <a:ext cx="7693025" cy="206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Rot="1" noChangeAspect="1" noMove="1" noResize="1" noEditPoints="1" noAdjustHandles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13" y="762000"/>
            <a:ext cx="7693025" cy="24082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42863" y="-249238"/>
            <a:ext cx="7954963" cy="1108076"/>
          </a:xfrm>
        </p:spPr>
      </p:pic>
      <p:pic>
        <p:nvPicPr>
          <p:cNvPr id="4" name="Заголово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075" y="2627313"/>
            <a:ext cx="7956550" cy="1109662"/>
          </a:xfrm>
          <a:prstGeom prst="rect">
            <a:avLst/>
          </a:prstGeom>
          <a:noFill/>
        </p:spPr>
      </p:pic>
      <p:pic>
        <p:nvPicPr>
          <p:cNvPr id="5" name="Объект 1"/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3694113"/>
            <a:ext cx="7693025" cy="241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398</TotalTime>
  <Words>44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Corbel</vt:lpstr>
      <vt:lpstr>Arial</vt:lpstr>
      <vt:lpstr>Tunga</vt:lpstr>
      <vt:lpstr>Tahoma</vt:lpstr>
      <vt:lpstr>Calibri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Слайд 1</vt:lpstr>
      <vt:lpstr>Слайд 2</vt:lpstr>
      <vt:lpstr>Слайд 3</vt:lpstr>
      <vt:lpstr>Слайд 4</vt:lpstr>
      <vt:lpstr>Слайд 5</vt:lpstr>
      <vt:lpstr>Вывод:</vt:lpstr>
      <vt:lpstr>Слайд 7</vt:lpstr>
      <vt:lpstr>Вывод:</vt:lpstr>
      <vt:lpstr>Слайд 9</vt:lpstr>
      <vt:lpstr>Вывод:</vt:lpstr>
      <vt:lpstr>Слайд 11</vt:lpstr>
      <vt:lpstr>Вывод: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</dc:title>
  <dc:creator>Учитель</dc:creator>
  <cp:lastModifiedBy>User</cp:lastModifiedBy>
  <cp:revision>16</cp:revision>
  <dcterms:created xsi:type="dcterms:W3CDTF">2011-11-24T06:42:56Z</dcterms:created>
  <dcterms:modified xsi:type="dcterms:W3CDTF">2012-01-28T16:28:08Z</dcterms:modified>
</cp:coreProperties>
</file>