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9" r:id="rId2"/>
    <p:sldId id="321" r:id="rId3"/>
    <p:sldId id="322" r:id="rId4"/>
    <p:sldId id="261" r:id="rId5"/>
    <p:sldId id="310" r:id="rId6"/>
    <p:sldId id="262" r:id="rId7"/>
    <p:sldId id="267" r:id="rId8"/>
    <p:sldId id="265" r:id="rId9"/>
    <p:sldId id="266" r:id="rId10"/>
    <p:sldId id="282" r:id="rId11"/>
    <p:sldId id="273" r:id="rId12"/>
    <p:sldId id="367" r:id="rId13"/>
    <p:sldId id="272" r:id="rId14"/>
    <p:sldId id="268" r:id="rId15"/>
    <p:sldId id="283" r:id="rId16"/>
    <p:sldId id="284" r:id="rId17"/>
    <p:sldId id="285" r:id="rId18"/>
    <p:sldId id="278" r:id="rId19"/>
    <p:sldId id="319" r:id="rId20"/>
    <p:sldId id="316" r:id="rId21"/>
    <p:sldId id="341" r:id="rId22"/>
    <p:sldId id="351" r:id="rId23"/>
    <p:sldId id="350" r:id="rId24"/>
    <p:sldId id="349" r:id="rId25"/>
    <p:sldId id="348" r:id="rId26"/>
    <p:sldId id="347" r:id="rId27"/>
    <p:sldId id="365" r:id="rId28"/>
    <p:sldId id="360" r:id="rId29"/>
    <p:sldId id="346" r:id="rId30"/>
    <p:sldId id="358" r:id="rId31"/>
    <p:sldId id="357" r:id="rId32"/>
    <p:sldId id="343" r:id="rId33"/>
    <p:sldId id="366" r:id="rId34"/>
    <p:sldId id="364" r:id="rId35"/>
    <p:sldId id="363" r:id="rId36"/>
    <p:sldId id="36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 snapToGrid="0">
      <p:cViewPr>
        <p:scale>
          <a:sx n="100" d="100"/>
          <a:sy n="100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2BC4DE-A28A-409A-8EAB-412322436D9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CD7012-4BBF-44DB-85C3-63AEB171D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00225-F620-4D2D-B2D0-FA11B254C1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494A5-96DF-4F52-8C5B-E64DE025CC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03F16-3AD0-4CD6-827D-73430917DB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BBE58-3D40-446A-88A7-6EC46CD5BF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9E55E2-F838-46A7-9E72-0878A663C4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6D7DF-BAA4-412E-9169-8C5878CB6B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AEE6F-8B94-44E3-9589-7085F0DD7C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5D7A1-8398-4FC2-A212-2F26F2CFD5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28FC4-C2AB-4E4F-A747-01CE620603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A6B5A-15E3-4943-A905-909DCF3E6C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EE635-9ED1-4C75-9DCC-D546B80080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54B16A-6F41-4336-994E-A3E6697B3CED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FEF5EB-0DB3-475C-856F-EC9087CAF6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66AC6-59E9-4712-A0D6-879488B79B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16C40C-679B-4677-9DAC-D90BC26389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4457D-B19D-4C6E-875C-70D3D9761E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8FAFF-9B26-4CBF-B881-C2528BA5183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891A4A-63CC-4364-B839-9F9C506E5A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BB82D-60BE-405A-B066-DFA13D3C0F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2B5F5-5234-4059-A588-FC89BD9E7A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CABDC-FB28-4E71-BF37-D26B583B78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ED9BA-FAEB-42DE-9F48-C78578A6201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F69DC-9EC4-425A-BF5E-5DA1473DBFB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9C5514-1666-4A85-90FC-DDF6E109D4F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43C9A-4101-46EB-95C8-883A6E5C4A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CF4BF-31FA-4BA0-8695-54497489AD5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E3BC8D-5B80-490B-B8C7-3F10C0450E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71481-F331-4FE4-993A-86E2428FC6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36F73-F1B3-4078-B9CE-85B9854131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F43E7-6E63-4498-89C7-F09A134631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34848F-9D4F-4BEF-B30A-6CFB0A00D5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551E0-C427-44CA-8D47-5D888CD538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5DA2C-18E0-4EA0-84E7-000514E5CF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E7CDB0-DFF3-4937-8AB1-D28DEEA5D9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72454-73EA-478B-8A32-2205484D6AB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E05FA-7C6C-4CE2-9EAA-678DA354BC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023F-9389-43A7-8112-6FBBBCE85F3A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DFC4-5DFB-4062-ADB5-03CD50E60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A7D3-4820-45DC-B2A2-1CBEAC04EDAB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03A4-41AB-4FE3-97DD-0E002FAA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7822-0BD3-463F-99DF-54511C28D822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8785-23AD-41B7-A01A-9DDA69EC7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1596-643C-4EDC-9994-626C9A29719A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30EF-D6D7-40EC-9DBE-EB1C28AF4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7A34-0762-4CED-B3ED-8A40996D904B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4BE0-E981-4DC7-9864-D66C4469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6B04-8F73-40C6-8451-69E6F21B4AFD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2B76-229E-4D13-9994-5E66DDDBB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544E-6EEE-4DBF-801D-D8DDB3EB37CB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C5E4-3417-40ED-9628-C83FC0001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438C-B7DC-4AE5-AE20-DB36ED6176D2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4342-0C31-428E-983C-C7D378E95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8BA3-0616-448E-A833-85C85264F5AF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3825-F196-4E08-AA91-EFECB3891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E817-6C1B-4ECF-8FDB-F60FB08DA9B2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DE9DA-859B-474C-86E8-D458AD71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6ACB-8AE1-4D9E-ADE9-94D609457397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4A5B-7B17-4E0D-92AA-4DFC33DAC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931D0-8F0F-4385-849F-C91C6328F23D}" type="datetimeFigureOut">
              <a:rPr lang="en-US"/>
              <a:pPr>
                <a:defRPr/>
              </a:pPr>
              <a:t>3/29/2012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0ED6C-E7A7-4AED-AFE3-9A4D3659C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300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443346"/>
            <a:ext cx="8229600" cy="5985164"/>
          </a:xfrm>
        </p:spPr>
        <p:txBody>
          <a:bodyPr rtlCol="0">
            <a:prstTxWarp prst="textInflat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Мини- музей в детском саду ,как форма партнерского взаимодействия с семьями воспитанников.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min\Рабочий стол\картинки мараф\i.jpg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838" y="5014913"/>
            <a:ext cx="11985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Рабочий стол\картинки мараф\i.jpg-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37450" y="195263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ля\Desktop\Users\Коля\Desktop\Рабочий стол\DCIM\101SSCAM\SDC15583.JPG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425" y="161925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оля\Рабочий стол\то\SDC15589.JPG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988" y="617538"/>
            <a:ext cx="78676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ля\Desktop\Users\Коля\Desktop\Рабочий стол\DCIM\101SSCAM\SDC155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" y="228600"/>
            <a:ext cx="8015288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оля\Рабочий стол\то\SDC15590.JPG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675" y="400050"/>
            <a:ext cx="78660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S500799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533400"/>
            <a:ext cx="40560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5" descr="S500799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33400"/>
            <a:ext cx="40560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7" descr="S50078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287713"/>
            <a:ext cx="40386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8" descr="S50078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3352800"/>
            <a:ext cx="40560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410200" cy="23860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посиделки в Р</a:t>
            </a: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y</a:t>
            </a: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сской избе</a:t>
            </a:r>
          </a:p>
        </p:txBody>
      </p:sp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DC157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DC157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28600"/>
            <a:ext cx="8534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DC157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оля.64F89E48CB5F4F5\Рабочий стол\фото изо\101SSCAM\SDC163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304800"/>
            <a:ext cx="834707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коля.64F89E48CB5F4F5\Рабочий стол\фото изо\101SSCAM\SDC162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8050" y="679450"/>
            <a:ext cx="786765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8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Что такое мини-музей</a:t>
            </a:r>
            <a:r>
              <a:rPr lang="ru-RU" sz="2000" b="1" i="1" dirty="0" smtClean="0"/>
              <a:t>. </a:t>
            </a:r>
            <a:r>
              <a:rPr lang="ru-RU" sz="2000" dirty="0" smtClean="0"/>
              <a:t>Конечно, в условиях детского сада невозможно создать экспозиции, соответствующие требованиям музейного дела. Поэтому  назвали их «мини-музеями». Часть слова «мини-» в нашем случае отражает и возраст детей, для которых они предназначены, и размеры экспозиции, и определенную ограниченность тематики.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Важная особенность этих элементов развивающей среды — участие в их создании детей и родителей. Дошкольники чувствуют свою причастность к мини-музею: они участвуют в обсуждении его тематики, приносят из дома экспонаты.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 настоящих музеях трогать ничего нельзя, а вот в мини-музеях не только можно, но и нужно! Их можно посещать каждый день, самому менять, переставлять экспонаты, брать их в руки и рассматривать,</a:t>
            </a:r>
            <a:r>
              <a:rPr lang="en-US" sz="2000" dirty="0" smtClean="0"/>
              <a:t> </a:t>
            </a:r>
            <a:r>
              <a:rPr lang="ru-RU" sz="2000" dirty="0" smtClean="0"/>
              <a:t>играть, развивать сюжет. </a:t>
            </a:r>
            <a:r>
              <a:rPr lang="ru-RU" sz="2000" dirty="0" smtClean="0">
                <a:solidFill>
                  <a:srgbClr val="FF0000"/>
                </a:solidFill>
              </a:rPr>
              <a:t>В обычном музее ребенок — лишь пассивный созерцатель, а здесь он — соавтор, творец экспозиции.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Причем не только он сам, но и его папа, мама, бабушка и дедушка. Каждый мини-музей — результат общения, совместной работы воспитателя, детей и их семей.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ransition spd="slow" advClick="0" advTm="1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оля.64F89E48CB5F4F5\Рабочий стол\фото изо\101SSCAM\SDC163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"/>
            <a:ext cx="834707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оля\Рабочий стол\фото патриот\DSC05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6800" y="233363"/>
            <a:ext cx="459105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Коля\Desktop\ярмарка\100KM341\100_06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Коля\Desktop\ярмарка\100KM341\100_06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оля\Desktop\ярмарка\100KM341\100_06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Коля\Desktop\ярмарка\100KM341\100_06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оля\Desktop\ярмарка\100KM341\100_06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оля\Desktop\ярмарка\100KM341\100_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оля\Desktop\ярмарка\100KM341\100_06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Коля\Desktop\ярмарка\100KM341\100_06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-34925"/>
            <a:ext cx="90678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4000" b="1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</a:t>
            </a:r>
            <a:r>
              <a:rPr lang="ru-RU" sz="4000" b="1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музея</a:t>
            </a:r>
            <a:r>
              <a:rPr lang="ru-RU" sz="4000" b="1" dirty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-Обогащение предметно- развивающей среды ДОУ.</a:t>
            </a:r>
            <a:endParaRPr lang="ru-RU" sz="20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  </a:t>
            </a:r>
            <a:r>
              <a:rPr lang="ru-RU" sz="20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образовательного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пространства новыми формами.</a:t>
            </a:r>
            <a:endParaRPr lang="ru-RU" sz="2000" b="1" dirty="0">
              <a:solidFill>
                <a:srgbClr val="FFFF0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у дошкольников представления о музее.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-.Расширение кругозора дошкольника.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познавательных способностей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познавательной деятельности.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проектно-исследовательских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умений и навыков.</a:t>
            </a:r>
            <a:endParaRPr lang="ru-RU" sz="20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Формирование умения самостоятельно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анализировать и систематизировать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полученные знания и использовать в игре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творческого и логического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мышления, воображения.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-Формирование активной жизненной позиции.</a:t>
            </a:r>
            <a:endParaRPr lang="ru-RU" sz="20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4" name="Picture 5" descr="9j9awTaH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77100" y="4759325"/>
            <a:ext cx="16446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Коля\Desktop\ярмарка\100KM341\100_08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Коля\Desktop\ярмарка\100KM341\100_08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Коля\Desktop\ярмарка\DSC08109.JPG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" y="333375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Коля\Desktop\ярмарка\DSC08068.JPG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" y="514350"/>
            <a:ext cx="8015288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Коля\Desktop\ярмарка\100KM341\100_07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Коля\Desktop\ярмарка\100KM341\100_08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WordArt 2"/>
          <p:cNvSpPr>
            <a:spLocks noChangeArrowheads="1" noChangeShapeType="1" noTextEdit="1"/>
          </p:cNvSpPr>
          <p:nvPr/>
        </p:nvSpPr>
        <p:spPr bwMode="auto">
          <a:xfrm>
            <a:off x="1187450" y="1989138"/>
            <a:ext cx="698500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ДО НОВЫХ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ВСТРЕЧ!</a:t>
            </a:r>
          </a:p>
        </p:txBody>
      </p:sp>
    </p:spTree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2" grpId="1" animBg="1"/>
      <p:bldP spid="14336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ля\Рабочий стол\фото печка\SDC15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5175" y="342900"/>
            <a:ext cx="786765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DC157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52400"/>
            <a:ext cx="83534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оля\Рабочий стол\фото печка\SDC155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225" y="357188"/>
            <a:ext cx="7866063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Коля\Рабочий стол\фото печка\SDC15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4988" y="381000"/>
            <a:ext cx="7866062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оля\Рабочий стол\то\SDC15563.JPG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913" y="674688"/>
            <a:ext cx="78676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ля\Desktop\Users\Коля\Desktop\Рабочий стол\DCIM\101SSCAM\SDC15571.JPG"/>
          <p:cNvPicPr preferRelativeResize="0"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" y="180975"/>
            <a:ext cx="8304213" cy="6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321</Words>
  <Application>Microsoft Office PowerPoint</Application>
  <PresentationFormat>Экран (4:3)</PresentationFormat>
  <Paragraphs>64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Wingdings</vt:lpstr>
      <vt:lpstr>Times New Roman</vt:lpstr>
      <vt:lpstr>Algerian</vt:lpstr>
      <vt:lpstr>Тема Office</vt:lpstr>
      <vt:lpstr>Мини- музей в детском саду ,как форма партнерского взаимодействия с семьями воспитанников.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Коля</dc:creator>
  <cp:lastModifiedBy>Дарёна</cp:lastModifiedBy>
  <cp:revision>75</cp:revision>
  <dcterms:modified xsi:type="dcterms:W3CDTF">2012-03-28T20:21:33Z</dcterms:modified>
</cp:coreProperties>
</file>