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gif" ContentType="image/gif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4" r:id="rId2"/>
    <p:sldId id="256" r:id="rId3"/>
    <p:sldId id="267" r:id="rId4"/>
    <p:sldId id="268" r:id="rId5"/>
    <p:sldId id="292" r:id="rId6"/>
    <p:sldId id="293" r:id="rId7"/>
    <p:sldId id="294" r:id="rId8"/>
    <p:sldId id="295" r:id="rId9"/>
    <p:sldId id="290" r:id="rId10"/>
    <p:sldId id="260" r:id="rId11"/>
    <p:sldId id="287" r:id="rId12"/>
    <p:sldId id="263" r:id="rId13"/>
    <p:sldId id="264" r:id="rId14"/>
    <p:sldId id="265" r:id="rId15"/>
    <p:sldId id="284" r:id="rId16"/>
    <p:sldId id="285" r:id="rId17"/>
    <p:sldId id="282" r:id="rId18"/>
    <p:sldId id="283" r:id="rId19"/>
    <p:sldId id="270" r:id="rId20"/>
    <p:sldId id="300" r:id="rId21"/>
    <p:sldId id="257" r:id="rId22"/>
    <p:sldId id="269" r:id="rId23"/>
    <p:sldId id="296" r:id="rId24"/>
    <p:sldId id="303" r:id="rId25"/>
    <p:sldId id="301" r:id="rId26"/>
    <p:sldId id="30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48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F24CA-3A96-4D4F-AAF6-83ABDBEAFF25}" type="doc">
      <dgm:prSet loTypeId="urn:microsoft.com/office/officeart/2005/8/layout/default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1A587E9-EB98-4160-BBD1-3DC0C7170A50}">
      <dgm:prSet phldrT="[Текст]" custT="1"/>
      <dgm:spPr/>
      <dgm:t>
        <a:bodyPr/>
        <a:lstStyle/>
        <a:p>
          <a:r>
            <a:rPr lang="ru-RU" sz="3200" dirty="0" smtClean="0"/>
            <a:t>Рельеф</a:t>
          </a:r>
          <a:endParaRPr lang="ru-RU" sz="3200" dirty="0"/>
        </a:p>
      </dgm:t>
    </dgm:pt>
    <dgm:pt modelId="{B5828D9A-9301-46BD-A166-D4696590D650}" type="parTrans" cxnId="{CC5C3B8A-888A-4992-A135-B588AC2BF7FF}">
      <dgm:prSet/>
      <dgm:spPr/>
      <dgm:t>
        <a:bodyPr/>
        <a:lstStyle/>
        <a:p>
          <a:endParaRPr lang="ru-RU"/>
        </a:p>
      </dgm:t>
    </dgm:pt>
    <dgm:pt modelId="{22B97F43-12FC-448A-B054-95EFB0A1CC81}" type="sibTrans" cxnId="{CC5C3B8A-888A-4992-A135-B588AC2BF7FF}">
      <dgm:prSet/>
      <dgm:spPr/>
      <dgm:t>
        <a:bodyPr/>
        <a:lstStyle/>
        <a:p>
          <a:endParaRPr lang="ru-RU"/>
        </a:p>
      </dgm:t>
    </dgm:pt>
    <dgm:pt modelId="{78BB7CA7-33D3-4D69-B7AA-F0D67D60D7CA}">
      <dgm:prSet phldrT="[Текст]" custT="1"/>
      <dgm:spPr/>
      <dgm:t>
        <a:bodyPr/>
        <a:lstStyle/>
        <a:p>
          <a:r>
            <a:rPr lang="ru-RU" sz="2800" dirty="0" smtClean="0"/>
            <a:t>Характер течения</a:t>
          </a:r>
          <a:endParaRPr lang="ru-RU" sz="2800" dirty="0"/>
        </a:p>
      </dgm:t>
    </dgm:pt>
    <dgm:pt modelId="{E12AF57B-CD97-4002-B88C-7CAB3D7B9A18}" type="parTrans" cxnId="{499B01B5-EC6B-47B6-8752-2D38B8971939}">
      <dgm:prSet/>
      <dgm:spPr/>
      <dgm:t>
        <a:bodyPr/>
        <a:lstStyle/>
        <a:p>
          <a:endParaRPr lang="ru-RU"/>
        </a:p>
      </dgm:t>
    </dgm:pt>
    <dgm:pt modelId="{DE63F3D4-D5BB-43CF-B637-FB8C4ABBD354}" type="sibTrans" cxnId="{499B01B5-EC6B-47B6-8752-2D38B8971939}">
      <dgm:prSet/>
      <dgm:spPr/>
      <dgm:t>
        <a:bodyPr/>
        <a:lstStyle/>
        <a:p>
          <a:endParaRPr lang="ru-RU"/>
        </a:p>
      </dgm:t>
    </dgm:pt>
    <dgm:pt modelId="{71B2FD9D-3D21-4C6A-AE62-8FE1D279CBD5}">
      <dgm:prSet phldrT="[Текст]" custT="1"/>
      <dgm:spPr/>
      <dgm:t>
        <a:bodyPr/>
        <a:lstStyle/>
        <a:p>
          <a:r>
            <a:rPr lang="ru-RU" sz="2800" dirty="0" smtClean="0"/>
            <a:t>Пороги и водопады</a:t>
          </a:r>
          <a:endParaRPr lang="ru-RU" sz="2800" dirty="0"/>
        </a:p>
      </dgm:t>
    </dgm:pt>
    <dgm:pt modelId="{8822AE31-5C41-4601-9EA2-F50CA797E135}" type="parTrans" cxnId="{D8E8B7CF-B04E-40E1-B2C6-9D63C5B0E1A9}">
      <dgm:prSet/>
      <dgm:spPr/>
      <dgm:t>
        <a:bodyPr/>
        <a:lstStyle/>
        <a:p>
          <a:endParaRPr lang="ru-RU"/>
        </a:p>
      </dgm:t>
    </dgm:pt>
    <dgm:pt modelId="{030A53FA-7E85-4A13-96C0-0D8543265EF6}" type="sibTrans" cxnId="{D8E8B7CF-B04E-40E1-B2C6-9D63C5B0E1A9}">
      <dgm:prSet/>
      <dgm:spPr/>
      <dgm:t>
        <a:bodyPr/>
        <a:lstStyle/>
        <a:p>
          <a:endParaRPr lang="ru-RU"/>
        </a:p>
      </dgm:t>
    </dgm:pt>
    <dgm:pt modelId="{2FBA226D-54B0-4BD3-A204-9FE4D9461BBE}">
      <dgm:prSet phldrT="[Текст]" custT="1"/>
      <dgm:spPr/>
      <dgm:t>
        <a:bodyPr/>
        <a:lstStyle/>
        <a:p>
          <a:r>
            <a:rPr lang="ru-RU" sz="2800" dirty="0" smtClean="0"/>
            <a:t>Работа рек</a:t>
          </a:r>
          <a:endParaRPr lang="ru-RU" sz="2800" dirty="0"/>
        </a:p>
      </dgm:t>
    </dgm:pt>
    <dgm:pt modelId="{A68A2E87-72EA-4F4C-9D80-39B4C7B904C2}" type="parTrans" cxnId="{BEE20AC4-231D-489D-B7B4-45D1FA582631}">
      <dgm:prSet/>
      <dgm:spPr/>
      <dgm:t>
        <a:bodyPr/>
        <a:lstStyle/>
        <a:p>
          <a:endParaRPr lang="ru-RU"/>
        </a:p>
      </dgm:t>
    </dgm:pt>
    <dgm:pt modelId="{F164C02A-7378-464F-A475-42080B62EC4B}" type="sibTrans" cxnId="{BEE20AC4-231D-489D-B7B4-45D1FA582631}">
      <dgm:prSet/>
      <dgm:spPr/>
      <dgm:t>
        <a:bodyPr/>
        <a:lstStyle/>
        <a:p>
          <a:endParaRPr lang="ru-RU"/>
        </a:p>
      </dgm:t>
    </dgm:pt>
    <dgm:pt modelId="{3A256CE8-CA07-47AD-A286-B37F2FB8D392}">
      <dgm:prSet phldrT="[Текст]"/>
      <dgm:spPr/>
      <dgm:t>
        <a:bodyPr/>
        <a:lstStyle/>
        <a:p>
          <a:r>
            <a:rPr lang="ru-RU" dirty="0" smtClean="0"/>
            <a:t>В верховьях рек - эрозия, в низовьях - аккумуляция</a:t>
          </a:r>
          <a:endParaRPr lang="ru-RU" dirty="0"/>
        </a:p>
      </dgm:t>
    </dgm:pt>
    <dgm:pt modelId="{5DBFE8A9-9150-40BE-9FBA-25D79D841A4D}" type="parTrans" cxnId="{01D9D2FE-32BA-4ABC-B205-2617882507D6}">
      <dgm:prSet/>
      <dgm:spPr/>
      <dgm:t>
        <a:bodyPr/>
        <a:lstStyle/>
        <a:p>
          <a:endParaRPr lang="ru-RU"/>
        </a:p>
      </dgm:t>
    </dgm:pt>
    <dgm:pt modelId="{957AA0F8-DFE9-4B61-A708-B629258E552C}" type="sibTrans" cxnId="{01D9D2FE-32BA-4ABC-B205-2617882507D6}">
      <dgm:prSet/>
      <dgm:spPr/>
      <dgm:t>
        <a:bodyPr/>
        <a:lstStyle/>
        <a:p>
          <a:endParaRPr lang="ru-RU"/>
        </a:p>
      </dgm:t>
    </dgm:pt>
    <dgm:pt modelId="{6A82FA15-311C-472A-9229-145AF034DA77}">
      <dgm:prSet phldrT="[Текст]"/>
      <dgm:spPr/>
      <dgm:t>
        <a:bodyPr/>
        <a:lstStyle/>
        <a:p>
          <a:r>
            <a:rPr lang="ru-RU" dirty="0" smtClean="0"/>
            <a:t>Встречаются в горах и на возвышенных равнинах</a:t>
          </a:r>
          <a:endParaRPr lang="ru-RU" dirty="0"/>
        </a:p>
      </dgm:t>
    </dgm:pt>
    <dgm:pt modelId="{B6AFD420-DA02-472F-B724-30EC875E6D82}" type="parTrans" cxnId="{E09E1107-CF01-4D4C-A282-8D0AA803E524}">
      <dgm:prSet/>
      <dgm:spPr/>
      <dgm:t>
        <a:bodyPr/>
        <a:lstStyle/>
        <a:p>
          <a:endParaRPr lang="ru-RU"/>
        </a:p>
      </dgm:t>
    </dgm:pt>
    <dgm:pt modelId="{3FCD7C3C-EC4D-48E9-99D9-335A270ECC41}" type="sibTrans" cxnId="{E09E1107-CF01-4D4C-A282-8D0AA803E524}">
      <dgm:prSet/>
      <dgm:spPr/>
      <dgm:t>
        <a:bodyPr/>
        <a:lstStyle/>
        <a:p>
          <a:endParaRPr lang="ru-RU"/>
        </a:p>
      </dgm:t>
    </dgm:pt>
    <dgm:pt modelId="{0AF064EA-0934-4A4A-A37B-799553CD8B7C}">
      <dgm:prSet phldrT="[Текст]"/>
      <dgm:spPr/>
      <dgm:t>
        <a:bodyPr/>
        <a:lstStyle/>
        <a:p>
          <a:r>
            <a:rPr lang="ru-RU" dirty="0" smtClean="0"/>
            <a:t>В горах – быстрое течение, на равнине - медленное</a:t>
          </a:r>
          <a:endParaRPr lang="ru-RU" dirty="0"/>
        </a:p>
      </dgm:t>
    </dgm:pt>
    <dgm:pt modelId="{E4319931-B027-4758-8A13-6CBD57C0DD80}" type="parTrans" cxnId="{629EE969-39B8-4ECB-A93D-5D0532A410FB}">
      <dgm:prSet/>
      <dgm:spPr/>
      <dgm:t>
        <a:bodyPr/>
        <a:lstStyle/>
        <a:p>
          <a:endParaRPr lang="ru-RU"/>
        </a:p>
      </dgm:t>
    </dgm:pt>
    <dgm:pt modelId="{99882B07-28A2-4BF8-BE4A-4776B8FDF4D4}" type="sibTrans" cxnId="{629EE969-39B8-4ECB-A93D-5D0532A410FB}">
      <dgm:prSet/>
      <dgm:spPr/>
      <dgm:t>
        <a:bodyPr/>
        <a:lstStyle/>
        <a:p>
          <a:endParaRPr lang="ru-RU"/>
        </a:p>
      </dgm:t>
    </dgm:pt>
    <dgm:pt modelId="{91C985C2-3EE4-408E-86B5-027CADE13E9B}" type="pres">
      <dgm:prSet presAssocID="{09BF24CA-3A96-4D4F-AAF6-83ABDBEAFF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6DBAC-30FA-4431-98D8-BBC376CCB621}" type="pres">
      <dgm:prSet presAssocID="{01A587E9-EB98-4160-BBD1-3DC0C7170A50}" presName="node" presStyleLbl="node1" presStyleIdx="0" presStyleCnt="7" custScaleY="44444" custLinFactNeighborX="96676" custLinFactNeighborY="-18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4933D-4B60-432E-824C-4D5F4FE90A60}" type="pres">
      <dgm:prSet presAssocID="{22B97F43-12FC-448A-B054-95EFB0A1CC81}" presName="sibTrans" presStyleCnt="0"/>
      <dgm:spPr/>
    </dgm:pt>
    <dgm:pt modelId="{AC7F39CE-C2D5-4417-9FC6-2BCBB0A9EBC1}" type="pres">
      <dgm:prSet presAssocID="{78BB7CA7-33D3-4D69-B7AA-F0D67D60D7CA}" presName="node" presStyleLbl="node1" presStyleIdx="1" presStyleCnt="7" custScaleX="85302" custScaleY="86920" custLinFactNeighborX="-489" custLinFactNeighborY="65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BACD5-9C03-4710-842A-AF677FDC3764}" type="pres">
      <dgm:prSet presAssocID="{DE63F3D4-D5BB-43CF-B637-FB8C4ABBD354}" presName="sibTrans" presStyleCnt="0"/>
      <dgm:spPr/>
    </dgm:pt>
    <dgm:pt modelId="{E8890D9D-E19C-4C58-B414-8D3F7BABBD2E}" type="pres">
      <dgm:prSet presAssocID="{71B2FD9D-3D21-4C6A-AE62-8FE1D279CBD5}" presName="node" presStyleLbl="node1" presStyleIdx="2" presStyleCnt="7" custScaleX="100470" custScaleY="83778" custLinFactNeighborX="24810" custLinFactNeighborY="63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5E24D-0897-420F-B1FB-9DE631C558AC}" type="pres">
      <dgm:prSet presAssocID="{030A53FA-7E85-4A13-96C0-0D8543265EF6}" presName="sibTrans" presStyleCnt="0"/>
      <dgm:spPr/>
    </dgm:pt>
    <dgm:pt modelId="{000E3317-8C61-4102-8DD8-37B2CCB33D74}" type="pres">
      <dgm:prSet presAssocID="{2FBA226D-54B0-4BD3-A204-9FE4D9461BBE}" presName="node" presStyleLbl="node1" presStyleIdx="3" presStyleCnt="7" custScaleX="93325" custScaleY="84047" custLinFactNeighborX="-24122" custLinFactNeighborY="-48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309F9-EC7F-4BD5-8F2A-8E7980A2832C}" type="pres">
      <dgm:prSet presAssocID="{F164C02A-7378-464F-A475-42080B62EC4B}" presName="sibTrans" presStyleCnt="0"/>
      <dgm:spPr/>
    </dgm:pt>
    <dgm:pt modelId="{87AE3C9A-3C51-412D-9DF4-328F430C2640}" type="pres">
      <dgm:prSet presAssocID="{3A256CE8-CA07-47AD-A286-B37F2FB8D392}" presName="node" presStyleLbl="node1" presStyleIdx="4" presStyleCnt="7" custLinFactX="-15965" custLinFactNeighborX="-100000" custLinFactNeighborY="8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ABDEB-0424-4A7D-962C-CB999099132F}" type="pres">
      <dgm:prSet presAssocID="{957AA0F8-DFE9-4B61-A708-B629258E552C}" presName="sibTrans" presStyleCnt="0"/>
      <dgm:spPr/>
    </dgm:pt>
    <dgm:pt modelId="{4FE2E11E-912B-48EF-8D1A-57E2C1E808AE}" type="pres">
      <dgm:prSet presAssocID="{6A82FA15-311C-472A-9229-145AF034DA77}" presName="node" presStyleLbl="node1" presStyleIdx="5" presStyleCnt="7" custLinFactNeighborX="9100" custLinFactNeighborY="8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51372-0C5C-4DA5-9198-A0CA5F4B8963}" type="pres">
      <dgm:prSet presAssocID="{3FCD7C3C-EC4D-48E9-99D9-335A270ECC41}" presName="sibTrans" presStyleCnt="0"/>
      <dgm:spPr/>
    </dgm:pt>
    <dgm:pt modelId="{6C938875-37E0-453E-BD69-5F451F52EFED}" type="pres">
      <dgm:prSet presAssocID="{0AF064EA-0934-4A4A-A37B-799553CD8B7C}" presName="node" presStyleLbl="node1" presStyleIdx="6" presStyleCnt="7" custLinFactNeighborX="-1770" custLinFactNeighborY="-29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9EE969-39B8-4ECB-A93D-5D0532A410FB}" srcId="{09BF24CA-3A96-4D4F-AAF6-83ABDBEAFF25}" destId="{0AF064EA-0934-4A4A-A37B-799553CD8B7C}" srcOrd="6" destOrd="0" parTransId="{E4319931-B027-4758-8A13-6CBD57C0DD80}" sibTransId="{99882B07-28A2-4BF8-BE4A-4776B8FDF4D4}"/>
    <dgm:cxn modelId="{01D9D2FE-32BA-4ABC-B205-2617882507D6}" srcId="{09BF24CA-3A96-4D4F-AAF6-83ABDBEAFF25}" destId="{3A256CE8-CA07-47AD-A286-B37F2FB8D392}" srcOrd="4" destOrd="0" parTransId="{5DBFE8A9-9150-40BE-9FBA-25D79D841A4D}" sibTransId="{957AA0F8-DFE9-4B61-A708-B629258E552C}"/>
    <dgm:cxn modelId="{E09E1107-CF01-4D4C-A282-8D0AA803E524}" srcId="{09BF24CA-3A96-4D4F-AAF6-83ABDBEAFF25}" destId="{6A82FA15-311C-472A-9229-145AF034DA77}" srcOrd="5" destOrd="0" parTransId="{B6AFD420-DA02-472F-B724-30EC875E6D82}" sibTransId="{3FCD7C3C-EC4D-48E9-99D9-335A270ECC41}"/>
    <dgm:cxn modelId="{6AB39CD2-530A-416D-AC87-327DA4F8F30B}" type="presOf" srcId="{3A256CE8-CA07-47AD-A286-B37F2FB8D392}" destId="{87AE3C9A-3C51-412D-9DF4-328F430C2640}" srcOrd="0" destOrd="0" presId="urn:microsoft.com/office/officeart/2005/8/layout/default"/>
    <dgm:cxn modelId="{03BAFD43-8163-46DD-A4F9-20C1F4358517}" type="presOf" srcId="{01A587E9-EB98-4160-BBD1-3DC0C7170A50}" destId="{84C6DBAC-30FA-4431-98D8-BBC376CCB621}" srcOrd="0" destOrd="0" presId="urn:microsoft.com/office/officeart/2005/8/layout/default"/>
    <dgm:cxn modelId="{499B01B5-EC6B-47B6-8752-2D38B8971939}" srcId="{09BF24CA-3A96-4D4F-AAF6-83ABDBEAFF25}" destId="{78BB7CA7-33D3-4D69-B7AA-F0D67D60D7CA}" srcOrd="1" destOrd="0" parTransId="{E12AF57B-CD97-4002-B88C-7CAB3D7B9A18}" sibTransId="{DE63F3D4-D5BB-43CF-B637-FB8C4ABBD354}"/>
    <dgm:cxn modelId="{4029AE53-F160-46E0-8CF8-DBDFEC8DEFDB}" type="presOf" srcId="{71B2FD9D-3D21-4C6A-AE62-8FE1D279CBD5}" destId="{E8890D9D-E19C-4C58-B414-8D3F7BABBD2E}" srcOrd="0" destOrd="0" presId="urn:microsoft.com/office/officeart/2005/8/layout/default"/>
    <dgm:cxn modelId="{BEE20AC4-231D-489D-B7B4-45D1FA582631}" srcId="{09BF24CA-3A96-4D4F-AAF6-83ABDBEAFF25}" destId="{2FBA226D-54B0-4BD3-A204-9FE4D9461BBE}" srcOrd="3" destOrd="0" parTransId="{A68A2E87-72EA-4F4C-9D80-39B4C7B904C2}" sibTransId="{F164C02A-7378-464F-A475-42080B62EC4B}"/>
    <dgm:cxn modelId="{483057FF-F153-418E-A72E-B5112AC00FEF}" type="presOf" srcId="{6A82FA15-311C-472A-9229-145AF034DA77}" destId="{4FE2E11E-912B-48EF-8D1A-57E2C1E808AE}" srcOrd="0" destOrd="0" presId="urn:microsoft.com/office/officeart/2005/8/layout/default"/>
    <dgm:cxn modelId="{50D84520-29B5-44C8-98DD-6B85BA7141A6}" type="presOf" srcId="{78BB7CA7-33D3-4D69-B7AA-F0D67D60D7CA}" destId="{AC7F39CE-C2D5-4417-9FC6-2BCBB0A9EBC1}" srcOrd="0" destOrd="0" presId="urn:microsoft.com/office/officeart/2005/8/layout/default"/>
    <dgm:cxn modelId="{20E41F92-D7CA-4952-8FFB-C19EE6C64F5A}" type="presOf" srcId="{2FBA226D-54B0-4BD3-A204-9FE4D9461BBE}" destId="{000E3317-8C61-4102-8DD8-37B2CCB33D74}" srcOrd="0" destOrd="0" presId="urn:microsoft.com/office/officeart/2005/8/layout/default"/>
    <dgm:cxn modelId="{904778F9-26AA-4EFB-A0E5-B255EB43FE5E}" type="presOf" srcId="{0AF064EA-0934-4A4A-A37B-799553CD8B7C}" destId="{6C938875-37E0-453E-BD69-5F451F52EFED}" srcOrd="0" destOrd="0" presId="urn:microsoft.com/office/officeart/2005/8/layout/default"/>
    <dgm:cxn modelId="{CC5C3B8A-888A-4992-A135-B588AC2BF7FF}" srcId="{09BF24CA-3A96-4D4F-AAF6-83ABDBEAFF25}" destId="{01A587E9-EB98-4160-BBD1-3DC0C7170A50}" srcOrd="0" destOrd="0" parTransId="{B5828D9A-9301-46BD-A166-D4696590D650}" sibTransId="{22B97F43-12FC-448A-B054-95EFB0A1CC81}"/>
    <dgm:cxn modelId="{D8E8B7CF-B04E-40E1-B2C6-9D63C5B0E1A9}" srcId="{09BF24CA-3A96-4D4F-AAF6-83ABDBEAFF25}" destId="{71B2FD9D-3D21-4C6A-AE62-8FE1D279CBD5}" srcOrd="2" destOrd="0" parTransId="{8822AE31-5C41-4601-9EA2-F50CA797E135}" sibTransId="{030A53FA-7E85-4A13-96C0-0D8543265EF6}"/>
    <dgm:cxn modelId="{3A8D897A-8CB0-4FAD-805A-F2B09355491A}" type="presOf" srcId="{09BF24CA-3A96-4D4F-AAF6-83ABDBEAFF25}" destId="{91C985C2-3EE4-408E-86B5-027CADE13E9B}" srcOrd="0" destOrd="0" presId="urn:microsoft.com/office/officeart/2005/8/layout/default"/>
    <dgm:cxn modelId="{43B5A5AD-67C4-44E4-A9DD-5FD6131B57BC}" type="presParOf" srcId="{91C985C2-3EE4-408E-86B5-027CADE13E9B}" destId="{84C6DBAC-30FA-4431-98D8-BBC376CCB621}" srcOrd="0" destOrd="0" presId="urn:microsoft.com/office/officeart/2005/8/layout/default"/>
    <dgm:cxn modelId="{7B4C269B-2DC0-4FC9-9A80-DC5BFC54660F}" type="presParOf" srcId="{91C985C2-3EE4-408E-86B5-027CADE13E9B}" destId="{2B24933D-4B60-432E-824C-4D5F4FE90A60}" srcOrd="1" destOrd="0" presId="urn:microsoft.com/office/officeart/2005/8/layout/default"/>
    <dgm:cxn modelId="{0573AE06-2E2E-462F-8FAA-67DF0CFBBF46}" type="presParOf" srcId="{91C985C2-3EE4-408E-86B5-027CADE13E9B}" destId="{AC7F39CE-C2D5-4417-9FC6-2BCBB0A9EBC1}" srcOrd="2" destOrd="0" presId="urn:microsoft.com/office/officeart/2005/8/layout/default"/>
    <dgm:cxn modelId="{B7D67EFB-1646-4F68-8FFB-2F9CF7EFCC8E}" type="presParOf" srcId="{91C985C2-3EE4-408E-86B5-027CADE13E9B}" destId="{A39BACD5-9C03-4710-842A-AF677FDC3764}" srcOrd="3" destOrd="0" presId="urn:microsoft.com/office/officeart/2005/8/layout/default"/>
    <dgm:cxn modelId="{8D785B71-E970-4B6F-8F03-7481F5967600}" type="presParOf" srcId="{91C985C2-3EE4-408E-86B5-027CADE13E9B}" destId="{E8890D9D-E19C-4C58-B414-8D3F7BABBD2E}" srcOrd="4" destOrd="0" presId="urn:microsoft.com/office/officeart/2005/8/layout/default"/>
    <dgm:cxn modelId="{F36CA71A-4757-482D-B2C4-1BC0DFC048E5}" type="presParOf" srcId="{91C985C2-3EE4-408E-86B5-027CADE13E9B}" destId="{2725E24D-0897-420F-B1FB-9DE631C558AC}" srcOrd="5" destOrd="0" presId="urn:microsoft.com/office/officeart/2005/8/layout/default"/>
    <dgm:cxn modelId="{70088241-CC6E-49BC-B8D3-BEDF33F6B539}" type="presParOf" srcId="{91C985C2-3EE4-408E-86B5-027CADE13E9B}" destId="{000E3317-8C61-4102-8DD8-37B2CCB33D74}" srcOrd="6" destOrd="0" presId="urn:microsoft.com/office/officeart/2005/8/layout/default"/>
    <dgm:cxn modelId="{2A769171-4A87-4301-8F52-6FF0BA8EDF48}" type="presParOf" srcId="{91C985C2-3EE4-408E-86B5-027CADE13E9B}" destId="{D4B309F9-EC7F-4BD5-8F2A-8E7980A2832C}" srcOrd="7" destOrd="0" presId="urn:microsoft.com/office/officeart/2005/8/layout/default"/>
    <dgm:cxn modelId="{AF9420BE-D428-4CB9-9B24-1854ED372496}" type="presParOf" srcId="{91C985C2-3EE4-408E-86B5-027CADE13E9B}" destId="{87AE3C9A-3C51-412D-9DF4-328F430C2640}" srcOrd="8" destOrd="0" presId="urn:microsoft.com/office/officeart/2005/8/layout/default"/>
    <dgm:cxn modelId="{779B48E9-9DE6-45F6-8720-31E8A5027F60}" type="presParOf" srcId="{91C985C2-3EE4-408E-86B5-027CADE13E9B}" destId="{AD0ABDEB-0424-4A7D-962C-CB999099132F}" srcOrd="9" destOrd="0" presId="urn:microsoft.com/office/officeart/2005/8/layout/default"/>
    <dgm:cxn modelId="{480AB39C-7675-4B77-B51E-640725850B81}" type="presParOf" srcId="{91C985C2-3EE4-408E-86B5-027CADE13E9B}" destId="{4FE2E11E-912B-48EF-8D1A-57E2C1E808AE}" srcOrd="10" destOrd="0" presId="urn:microsoft.com/office/officeart/2005/8/layout/default"/>
    <dgm:cxn modelId="{244CFE10-3A1F-474C-8A0E-4963B8A6BFE2}" type="presParOf" srcId="{91C985C2-3EE4-408E-86B5-027CADE13E9B}" destId="{3AD51372-0C5C-4DA5-9198-A0CA5F4B8963}" srcOrd="11" destOrd="0" presId="urn:microsoft.com/office/officeart/2005/8/layout/default"/>
    <dgm:cxn modelId="{37BDF13B-E5E5-46DB-8786-DB0300727180}" type="presParOf" srcId="{91C985C2-3EE4-408E-86B5-027CADE13E9B}" destId="{6C938875-37E0-453E-BD69-5F451F52EFED}" srcOrd="12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C2012C-9215-418F-8A61-97A61C51462F}" type="doc">
      <dgm:prSet loTypeId="urn:microsoft.com/office/officeart/2005/8/layout/default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A2B9F85-F306-4B11-9D6C-047707EEF470}">
      <dgm:prSet phldrT="[Текст]" custT="1"/>
      <dgm:spPr/>
      <dgm:t>
        <a:bodyPr/>
        <a:lstStyle/>
        <a:p>
          <a:r>
            <a:rPr lang="ru-RU" sz="2800" dirty="0" smtClean="0"/>
            <a:t>Климат</a:t>
          </a:r>
          <a:endParaRPr lang="ru-RU" sz="2800" dirty="0"/>
        </a:p>
      </dgm:t>
    </dgm:pt>
    <dgm:pt modelId="{E4207407-3E9D-4AD5-96B2-80FC8BCCCC00}" type="parTrans" cxnId="{D776B461-033C-456C-877F-2D9F6B4DDC2C}">
      <dgm:prSet/>
      <dgm:spPr/>
      <dgm:t>
        <a:bodyPr/>
        <a:lstStyle/>
        <a:p>
          <a:endParaRPr lang="ru-RU"/>
        </a:p>
      </dgm:t>
    </dgm:pt>
    <dgm:pt modelId="{6D1E4C4A-558E-4A84-899F-D99E020FC4DE}" type="sibTrans" cxnId="{D776B461-033C-456C-877F-2D9F6B4DDC2C}">
      <dgm:prSet/>
      <dgm:spPr/>
      <dgm:t>
        <a:bodyPr/>
        <a:lstStyle/>
        <a:p>
          <a:endParaRPr lang="ru-RU"/>
        </a:p>
      </dgm:t>
    </dgm:pt>
    <dgm:pt modelId="{0D5303D5-BAE0-4B14-BC07-827777BBCE95}">
      <dgm:prSet phldrT="[Текст]" custT="1"/>
      <dgm:spPr/>
      <dgm:t>
        <a:bodyPr/>
        <a:lstStyle/>
        <a:p>
          <a:r>
            <a:rPr lang="ru-RU" sz="2800" dirty="0" smtClean="0"/>
            <a:t>Питание</a:t>
          </a:r>
        </a:p>
        <a:p>
          <a:r>
            <a:rPr lang="ru-RU" sz="2800" dirty="0" smtClean="0"/>
            <a:t>реки</a:t>
          </a:r>
          <a:endParaRPr lang="ru-RU" sz="2800" dirty="0"/>
        </a:p>
      </dgm:t>
    </dgm:pt>
    <dgm:pt modelId="{974547B7-2952-4FF5-A648-EA1A39406215}" type="parTrans" cxnId="{F593676A-14AF-4BF5-B070-E9DC28F1D5D6}">
      <dgm:prSet/>
      <dgm:spPr/>
      <dgm:t>
        <a:bodyPr/>
        <a:lstStyle/>
        <a:p>
          <a:endParaRPr lang="ru-RU"/>
        </a:p>
      </dgm:t>
    </dgm:pt>
    <dgm:pt modelId="{DCD7A150-A589-4FC4-9407-9F1AF949A221}" type="sibTrans" cxnId="{F593676A-14AF-4BF5-B070-E9DC28F1D5D6}">
      <dgm:prSet/>
      <dgm:spPr/>
      <dgm:t>
        <a:bodyPr/>
        <a:lstStyle/>
        <a:p>
          <a:endParaRPr lang="ru-RU"/>
        </a:p>
      </dgm:t>
    </dgm:pt>
    <dgm:pt modelId="{DA01B4B2-5A88-43A3-B682-E850AFEBD440}">
      <dgm:prSet phldrT="[Текст]" custT="1"/>
      <dgm:spPr/>
      <dgm:t>
        <a:bodyPr/>
        <a:lstStyle/>
        <a:p>
          <a:r>
            <a:rPr lang="ru-RU" sz="2800" dirty="0" smtClean="0"/>
            <a:t>Объём воды в реке </a:t>
          </a:r>
          <a:endParaRPr lang="ru-RU" sz="2800" dirty="0"/>
        </a:p>
      </dgm:t>
    </dgm:pt>
    <dgm:pt modelId="{A87094F3-1BC0-4721-A928-EAE0702C360B}" type="parTrans" cxnId="{3277A39C-87B7-4B5D-8243-758AB89BBCB8}">
      <dgm:prSet/>
      <dgm:spPr/>
      <dgm:t>
        <a:bodyPr/>
        <a:lstStyle/>
        <a:p>
          <a:endParaRPr lang="ru-RU"/>
        </a:p>
      </dgm:t>
    </dgm:pt>
    <dgm:pt modelId="{B23E595E-3B58-4027-95BC-922871494737}" type="sibTrans" cxnId="{3277A39C-87B7-4B5D-8243-758AB89BBCB8}">
      <dgm:prSet/>
      <dgm:spPr/>
      <dgm:t>
        <a:bodyPr/>
        <a:lstStyle/>
        <a:p>
          <a:endParaRPr lang="ru-RU"/>
        </a:p>
      </dgm:t>
    </dgm:pt>
    <dgm:pt modelId="{17348123-6B08-4177-A75E-BCE086CC40D1}">
      <dgm:prSet phldrT="[Текст]" custT="1"/>
      <dgm:spPr/>
      <dgm:t>
        <a:bodyPr/>
        <a:lstStyle/>
        <a:p>
          <a:r>
            <a:rPr lang="ru-RU" sz="2800" dirty="0" smtClean="0"/>
            <a:t>Режим</a:t>
          </a:r>
        </a:p>
        <a:p>
          <a:r>
            <a:rPr lang="ru-RU" sz="2800" dirty="0" smtClean="0"/>
            <a:t>реки</a:t>
          </a:r>
          <a:endParaRPr lang="ru-RU" sz="2800" dirty="0"/>
        </a:p>
      </dgm:t>
    </dgm:pt>
    <dgm:pt modelId="{9589BE1B-1DD0-4891-B5C4-D055A2D4FDB7}" type="parTrans" cxnId="{CDB808D7-546F-4FD7-A24F-EE671BCD684E}">
      <dgm:prSet/>
      <dgm:spPr/>
      <dgm:t>
        <a:bodyPr/>
        <a:lstStyle/>
        <a:p>
          <a:endParaRPr lang="ru-RU"/>
        </a:p>
      </dgm:t>
    </dgm:pt>
    <dgm:pt modelId="{CDBD9465-11CA-4218-AE95-0345882B3F37}" type="sibTrans" cxnId="{CDB808D7-546F-4FD7-A24F-EE671BCD684E}">
      <dgm:prSet/>
      <dgm:spPr/>
      <dgm:t>
        <a:bodyPr/>
        <a:lstStyle/>
        <a:p>
          <a:endParaRPr lang="ru-RU"/>
        </a:p>
      </dgm:t>
    </dgm:pt>
    <dgm:pt modelId="{66027245-F2F8-4611-897E-DBB66B525FA3}" type="pres">
      <dgm:prSet presAssocID="{E4C2012C-9215-418F-8A61-97A61C5146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5CBBB5-FC2E-4958-86DF-A687CE3F402F}" type="pres">
      <dgm:prSet presAssocID="{9A2B9F85-F306-4B11-9D6C-047707EEF470}" presName="node" presStyleLbl="node1" presStyleIdx="0" presStyleCnt="4" custScaleX="36985" custScaleY="11418" custLinFactNeighborX="19679" custLinFactNeighborY="-19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CC587-DAB7-4893-9694-C8F88CB64E3C}" type="pres">
      <dgm:prSet presAssocID="{6D1E4C4A-558E-4A84-899F-D99E020FC4DE}" presName="sibTrans" presStyleCnt="0"/>
      <dgm:spPr/>
      <dgm:t>
        <a:bodyPr/>
        <a:lstStyle/>
        <a:p>
          <a:endParaRPr lang="ru-RU"/>
        </a:p>
      </dgm:t>
    </dgm:pt>
    <dgm:pt modelId="{5CE669D2-FC34-4125-B0BF-95320400C37E}" type="pres">
      <dgm:prSet presAssocID="{0D5303D5-BAE0-4B14-BC07-827777BBCE95}" presName="node" presStyleLbl="node1" presStyleIdx="1" presStyleCnt="4" custScaleX="30219" custScaleY="29428" custLinFactNeighborX="-61677" custLinFactNeighborY="31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946C5-F5E9-4358-848B-D22843D61180}" type="pres">
      <dgm:prSet presAssocID="{DCD7A150-A589-4FC4-9407-9F1AF949A221}" presName="sibTrans" presStyleCnt="0"/>
      <dgm:spPr/>
      <dgm:t>
        <a:bodyPr/>
        <a:lstStyle/>
        <a:p>
          <a:endParaRPr lang="ru-RU"/>
        </a:p>
      </dgm:t>
    </dgm:pt>
    <dgm:pt modelId="{ACBFE7B4-EE64-49BF-B051-4CF6ABDF9C45}" type="pres">
      <dgm:prSet presAssocID="{DA01B4B2-5A88-43A3-B682-E850AFEBD440}" presName="node" presStyleLbl="node1" presStyleIdx="2" presStyleCnt="4" custScaleX="32386" custScaleY="28475" custLinFactNeighborX="51364" custLinFactNeighborY="-14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87BBC-A1FC-4115-BB89-2B5446CD26E5}" type="pres">
      <dgm:prSet presAssocID="{B23E595E-3B58-4027-95BC-922871494737}" presName="sibTrans" presStyleCnt="0"/>
      <dgm:spPr/>
      <dgm:t>
        <a:bodyPr/>
        <a:lstStyle/>
        <a:p>
          <a:endParaRPr lang="ru-RU"/>
        </a:p>
      </dgm:t>
    </dgm:pt>
    <dgm:pt modelId="{5CCCA8AC-ECEC-446F-B78B-27D2EFB1760A}" type="pres">
      <dgm:prSet presAssocID="{17348123-6B08-4177-A75E-BCE086CC40D1}" presName="node" presStyleLbl="node1" presStyleIdx="3" presStyleCnt="4" custScaleX="27728" custScaleY="29022" custLinFactNeighborX="-24359" custLinFactNeighborY="-14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B808D7-546F-4FD7-A24F-EE671BCD684E}" srcId="{E4C2012C-9215-418F-8A61-97A61C51462F}" destId="{17348123-6B08-4177-A75E-BCE086CC40D1}" srcOrd="3" destOrd="0" parTransId="{9589BE1B-1DD0-4891-B5C4-D055A2D4FDB7}" sibTransId="{CDBD9465-11CA-4218-AE95-0345882B3F37}"/>
    <dgm:cxn modelId="{F593676A-14AF-4BF5-B070-E9DC28F1D5D6}" srcId="{E4C2012C-9215-418F-8A61-97A61C51462F}" destId="{0D5303D5-BAE0-4B14-BC07-827777BBCE95}" srcOrd="1" destOrd="0" parTransId="{974547B7-2952-4FF5-A648-EA1A39406215}" sibTransId="{DCD7A150-A589-4FC4-9407-9F1AF949A221}"/>
    <dgm:cxn modelId="{D776B461-033C-456C-877F-2D9F6B4DDC2C}" srcId="{E4C2012C-9215-418F-8A61-97A61C51462F}" destId="{9A2B9F85-F306-4B11-9D6C-047707EEF470}" srcOrd="0" destOrd="0" parTransId="{E4207407-3E9D-4AD5-96B2-80FC8BCCCC00}" sibTransId="{6D1E4C4A-558E-4A84-899F-D99E020FC4DE}"/>
    <dgm:cxn modelId="{3277A39C-87B7-4B5D-8243-758AB89BBCB8}" srcId="{E4C2012C-9215-418F-8A61-97A61C51462F}" destId="{DA01B4B2-5A88-43A3-B682-E850AFEBD440}" srcOrd="2" destOrd="0" parTransId="{A87094F3-1BC0-4721-A928-EAE0702C360B}" sibTransId="{B23E595E-3B58-4027-95BC-922871494737}"/>
    <dgm:cxn modelId="{5A53A76F-54CF-4114-8EBD-194DA08A27EC}" type="presOf" srcId="{DA01B4B2-5A88-43A3-B682-E850AFEBD440}" destId="{ACBFE7B4-EE64-49BF-B051-4CF6ABDF9C45}" srcOrd="0" destOrd="0" presId="urn:microsoft.com/office/officeart/2005/8/layout/default"/>
    <dgm:cxn modelId="{9B50F918-D310-4065-9562-81B8CE022A52}" type="presOf" srcId="{17348123-6B08-4177-A75E-BCE086CC40D1}" destId="{5CCCA8AC-ECEC-446F-B78B-27D2EFB1760A}" srcOrd="0" destOrd="0" presId="urn:microsoft.com/office/officeart/2005/8/layout/default"/>
    <dgm:cxn modelId="{4514552C-3C70-4113-B0DE-74E7170A6514}" type="presOf" srcId="{9A2B9F85-F306-4B11-9D6C-047707EEF470}" destId="{CD5CBBB5-FC2E-4958-86DF-A687CE3F402F}" srcOrd="0" destOrd="0" presId="urn:microsoft.com/office/officeart/2005/8/layout/default"/>
    <dgm:cxn modelId="{62774BC3-DF74-4311-ACF4-FC77B5A3E002}" type="presOf" srcId="{0D5303D5-BAE0-4B14-BC07-827777BBCE95}" destId="{5CE669D2-FC34-4125-B0BF-95320400C37E}" srcOrd="0" destOrd="0" presId="urn:microsoft.com/office/officeart/2005/8/layout/default"/>
    <dgm:cxn modelId="{B32786D0-1E05-4E98-8536-AE5791A48585}" type="presOf" srcId="{E4C2012C-9215-418F-8A61-97A61C51462F}" destId="{66027245-F2F8-4611-897E-DBB66B525FA3}" srcOrd="0" destOrd="0" presId="urn:microsoft.com/office/officeart/2005/8/layout/default"/>
    <dgm:cxn modelId="{BF7BE805-92F1-4049-B89D-00898F9880A9}" type="presParOf" srcId="{66027245-F2F8-4611-897E-DBB66B525FA3}" destId="{CD5CBBB5-FC2E-4958-86DF-A687CE3F402F}" srcOrd="0" destOrd="0" presId="urn:microsoft.com/office/officeart/2005/8/layout/default"/>
    <dgm:cxn modelId="{FDD17EE9-17AD-4025-8C3C-A9C68408D889}" type="presParOf" srcId="{66027245-F2F8-4611-897E-DBB66B525FA3}" destId="{203CC587-DAB7-4893-9694-C8F88CB64E3C}" srcOrd="1" destOrd="0" presId="urn:microsoft.com/office/officeart/2005/8/layout/default"/>
    <dgm:cxn modelId="{756CAAEE-1557-4334-898D-3C42F4BC77EF}" type="presParOf" srcId="{66027245-F2F8-4611-897E-DBB66B525FA3}" destId="{5CE669D2-FC34-4125-B0BF-95320400C37E}" srcOrd="2" destOrd="0" presId="urn:microsoft.com/office/officeart/2005/8/layout/default"/>
    <dgm:cxn modelId="{B36A7F94-4137-46B1-8EA8-B4CE395AD559}" type="presParOf" srcId="{66027245-F2F8-4611-897E-DBB66B525FA3}" destId="{2A3946C5-F5E9-4358-848B-D22843D61180}" srcOrd="3" destOrd="0" presId="urn:microsoft.com/office/officeart/2005/8/layout/default"/>
    <dgm:cxn modelId="{69A8E0F1-9372-42E0-98CA-517782712670}" type="presParOf" srcId="{66027245-F2F8-4611-897E-DBB66B525FA3}" destId="{ACBFE7B4-EE64-49BF-B051-4CF6ABDF9C45}" srcOrd="4" destOrd="0" presId="urn:microsoft.com/office/officeart/2005/8/layout/default"/>
    <dgm:cxn modelId="{E0047E88-D624-4A20-9268-C9BEB227222C}" type="presParOf" srcId="{66027245-F2F8-4611-897E-DBB66B525FA3}" destId="{ED387BBC-A1FC-4115-BB89-2B5446CD26E5}" srcOrd="5" destOrd="0" presId="urn:microsoft.com/office/officeart/2005/8/layout/default"/>
    <dgm:cxn modelId="{DA2B169A-7F17-4A76-9AA8-38DEF6EB922A}" type="presParOf" srcId="{66027245-F2F8-4611-897E-DBB66B525FA3}" destId="{5CCCA8AC-ECEC-446F-B78B-27D2EFB1760A}" srcOrd="6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6E620A-F29A-4152-94B4-69C5C0E37F1A}" type="doc">
      <dgm:prSet loTypeId="urn:microsoft.com/office/officeart/2005/8/layout/vList5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019F351-C52B-40B7-89F5-6429BED76E7D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1</a:t>
          </a:r>
          <a:endParaRPr lang="ru-RU" sz="4400" dirty="0">
            <a:solidFill>
              <a:srgbClr val="FF0000"/>
            </a:solidFill>
          </a:endParaRPr>
        </a:p>
      </dgm:t>
    </dgm:pt>
    <dgm:pt modelId="{2BF0E90F-185B-45C3-AA9B-FACBBE25B3C8}" type="parTrans" cxnId="{964FAC7A-01D3-4E07-A2CB-1CA571CEFEDE}">
      <dgm:prSet/>
      <dgm:spPr/>
      <dgm:t>
        <a:bodyPr/>
        <a:lstStyle/>
        <a:p>
          <a:endParaRPr lang="ru-RU" sz="2800"/>
        </a:p>
      </dgm:t>
    </dgm:pt>
    <dgm:pt modelId="{010FDD9E-8B07-47EC-BC8E-DEDED54EB3D5}" type="sibTrans" cxnId="{964FAC7A-01D3-4E07-A2CB-1CA571CEFEDE}">
      <dgm:prSet/>
      <dgm:spPr/>
      <dgm:t>
        <a:bodyPr/>
        <a:lstStyle/>
        <a:p>
          <a:endParaRPr lang="ru-RU" sz="2800"/>
        </a:p>
      </dgm:t>
    </dgm:pt>
    <dgm:pt modelId="{DC5BBEE6-B1DD-49C5-BF49-C6F615CB6DC4}">
      <dgm:prSet phldrT="[Текст]" custT="1"/>
      <dgm:spPr/>
      <dgm:t>
        <a:bodyPr/>
        <a:lstStyle/>
        <a:p>
          <a:r>
            <a:rPr lang="ru-RU" sz="1800" dirty="0" smtClean="0"/>
            <a:t>Что такое река?</a:t>
          </a:r>
          <a:endParaRPr lang="ru-RU" sz="1800" dirty="0"/>
        </a:p>
      </dgm:t>
    </dgm:pt>
    <dgm:pt modelId="{F537D815-FAB4-4D77-9F43-ED9B8DBF7ACF}" type="parTrans" cxnId="{A5EF5991-9F96-46A3-A726-072ABF879090}">
      <dgm:prSet/>
      <dgm:spPr/>
      <dgm:t>
        <a:bodyPr/>
        <a:lstStyle/>
        <a:p>
          <a:endParaRPr lang="ru-RU" sz="2800"/>
        </a:p>
      </dgm:t>
    </dgm:pt>
    <dgm:pt modelId="{AE4A1CBD-4B40-4EB0-8695-83A15A7947EE}" type="sibTrans" cxnId="{A5EF5991-9F96-46A3-A726-072ABF879090}">
      <dgm:prSet/>
      <dgm:spPr/>
      <dgm:t>
        <a:bodyPr/>
        <a:lstStyle/>
        <a:p>
          <a:endParaRPr lang="ru-RU" sz="2800"/>
        </a:p>
      </dgm:t>
    </dgm:pt>
    <dgm:pt modelId="{16E36F4A-7252-4C50-AFD3-97BE6EC3188C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2</a:t>
          </a:r>
          <a:endParaRPr lang="ru-RU" sz="4400" dirty="0">
            <a:solidFill>
              <a:srgbClr val="FF0000"/>
            </a:solidFill>
          </a:endParaRPr>
        </a:p>
      </dgm:t>
    </dgm:pt>
    <dgm:pt modelId="{A15C2726-E013-4B66-8CCD-A08EF24E8CFE}" type="parTrans" cxnId="{58A6A3E2-26E4-4729-B9A2-392F3792BA4A}">
      <dgm:prSet/>
      <dgm:spPr/>
      <dgm:t>
        <a:bodyPr/>
        <a:lstStyle/>
        <a:p>
          <a:endParaRPr lang="ru-RU" sz="2800"/>
        </a:p>
      </dgm:t>
    </dgm:pt>
    <dgm:pt modelId="{CE61898A-9033-4FE9-BFE2-902703CBE30B}" type="sibTrans" cxnId="{58A6A3E2-26E4-4729-B9A2-392F3792BA4A}">
      <dgm:prSet/>
      <dgm:spPr/>
      <dgm:t>
        <a:bodyPr/>
        <a:lstStyle/>
        <a:p>
          <a:endParaRPr lang="ru-RU" sz="2800"/>
        </a:p>
      </dgm:t>
    </dgm:pt>
    <dgm:pt modelId="{59DA5B8B-FB61-4E73-87D4-FEA8FADA1D7E}">
      <dgm:prSet phldrT="[Текст]" custT="1"/>
      <dgm:spPr/>
      <dgm:t>
        <a:bodyPr/>
        <a:lstStyle/>
        <a:p>
          <a:r>
            <a:rPr lang="ru-RU" sz="1800" dirty="0" smtClean="0"/>
            <a:t>Что такое устье?</a:t>
          </a:r>
          <a:endParaRPr lang="ru-RU" sz="1800" dirty="0"/>
        </a:p>
      </dgm:t>
    </dgm:pt>
    <dgm:pt modelId="{F90E1704-CA44-441A-94F1-A13DB5603569}" type="parTrans" cxnId="{995F0586-B3C9-4933-8274-07D825A8B957}">
      <dgm:prSet/>
      <dgm:spPr/>
      <dgm:t>
        <a:bodyPr/>
        <a:lstStyle/>
        <a:p>
          <a:endParaRPr lang="ru-RU" sz="2800"/>
        </a:p>
      </dgm:t>
    </dgm:pt>
    <dgm:pt modelId="{E36C9D36-9B4E-4ABA-8857-ABA678CF8207}" type="sibTrans" cxnId="{995F0586-B3C9-4933-8274-07D825A8B957}">
      <dgm:prSet/>
      <dgm:spPr/>
      <dgm:t>
        <a:bodyPr/>
        <a:lstStyle/>
        <a:p>
          <a:endParaRPr lang="ru-RU" sz="2800"/>
        </a:p>
      </dgm:t>
    </dgm:pt>
    <dgm:pt modelId="{2E85FBC9-6620-43D1-ADB0-D073A7795BE3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3</a:t>
          </a:r>
          <a:endParaRPr lang="ru-RU" sz="4400" dirty="0">
            <a:solidFill>
              <a:srgbClr val="FF0000"/>
            </a:solidFill>
          </a:endParaRPr>
        </a:p>
      </dgm:t>
    </dgm:pt>
    <dgm:pt modelId="{DB288782-D4DF-4CBE-80C6-901F58125289}" type="parTrans" cxnId="{42225E38-0E29-4FDF-8AE3-342640FF1471}">
      <dgm:prSet/>
      <dgm:spPr/>
      <dgm:t>
        <a:bodyPr/>
        <a:lstStyle/>
        <a:p>
          <a:endParaRPr lang="ru-RU" sz="2800"/>
        </a:p>
      </dgm:t>
    </dgm:pt>
    <dgm:pt modelId="{091A074D-81C9-45CB-BE32-8E262D15DF1E}" type="sibTrans" cxnId="{42225E38-0E29-4FDF-8AE3-342640FF1471}">
      <dgm:prSet/>
      <dgm:spPr/>
      <dgm:t>
        <a:bodyPr/>
        <a:lstStyle/>
        <a:p>
          <a:endParaRPr lang="ru-RU" sz="2800"/>
        </a:p>
      </dgm:t>
    </dgm:pt>
    <dgm:pt modelId="{43D5E191-0EB2-41BC-A107-38C85C85C98A}">
      <dgm:prSet phldrT="[Текст]" custT="1"/>
      <dgm:spPr/>
      <dgm:t>
        <a:bodyPr/>
        <a:lstStyle/>
        <a:p>
          <a:r>
            <a:rPr lang="ru-RU" sz="1800" dirty="0" smtClean="0"/>
            <a:t>Что такое исток реки?</a:t>
          </a:r>
          <a:endParaRPr lang="ru-RU" sz="1800" dirty="0"/>
        </a:p>
      </dgm:t>
    </dgm:pt>
    <dgm:pt modelId="{B92BE8E2-356F-4EEC-9183-65D72D774124}" type="parTrans" cxnId="{14C6A087-C8B0-4314-AA13-D13C0ADFB57E}">
      <dgm:prSet/>
      <dgm:spPr/>
      <dgm:t>
        <a:bodyPr/>
        <a:lstStyle/>
        <a:p>
          <a:endParaRPr lang="ru-RU" sz="2800"/>
        </a:p>
      </dgm:t>
    </dgm:pt>
    <dgm:pt modelId="{6D3D487C-3434-4C28-9BFE-717DC795D6FC}" type="sibTrans" cxnId="{14C6A087-C8B0-4314-AA13-D13C0ADFB57E}">
      <dgm:prSet/>
      <dgm:spPr/>
      <dgm:t>
        <a:bodyPr/>
        <a:lstStyle/>
        <a:p>
          <a:endParaRPr lang="ru-RU" sz="2800"/>
        </a:p>
      </dgm:t>
    </dgm:pt>
    <dgm:pt modelId="{4F1886E8-0695-4B1A-A779-CE0CC47F8E4C}">
      <dgm:prSet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4</a:t>
          </a:r>
          <a:endParaRPr lang="ru-RU" sz="4400" dirty="0">
            <a:solidFill>
              <a:srgbClr val="FF0000"/>
            </a:solidFill>
          </a:endParaRPr>
        </a:p>
      </dgm:t>
    </dgm:pt>
    <dgm:pt modelId="{ECAC2572-C558-4CFB-B7C2-F342E8F80872}" type="parTrans" cxnId="{B7F6754E-AD66-45A2-AD1D-AC75FE7B27C9}">
      <dgm:prSet/>
      <dgm:spPr/>
      <dgm:t>
        <a:bodyPr/>
        <a:lstStyle/>
        <a:p>
          <a:endParaRPr lang="ru-RU" sz="2800"/>
        </a:p>
      </dgm:t>
    </dgm:pt>
    <dgm:pt modelId="{27B39123-20DF-4AFD-BCB2-A732305217BB}" type="sibTrans" cxnId="{B7F6754E-AD66-45A2-AD1D-AC75FE7B27C9}">
      <dgm:prSet/>
      <dgm:spPr/>
      <dgm:t>
        <a:bodyPr/>
        <a:lstStyle/>
        <a:p>
          <a:endParaRPr lang="ru-RU" sz="2800"/>
        </a:p>
      </dgm:t>
    </dgm:pt>
    <dgm:pt modelId="{62194D76-81FA-4175-9A0E-7A582288A9AC}">
      <dgm:prSet custT="1"/>
      <dgm:spPr/>
      <dgm:t>
        <a:bodyPr/>
        <a:lstStyle/>
        <a:p>
          <a:r>
            <a:rPr lang="ru-RU" sz="1800" dirty="0" smtClean="0"/>
            <a:t>Что такое речная система?</a:t>
          </a:r>
          <a:endParaRPr lang="ru-RU" sz="1800" dirty="0"/>
        </a:p>
      </dgm:t>
    </dgm:pt>
    <dgm:pt modelId="{00A75589-1513-4CE4-A9E3-B33D0BAEF813}" type="parTrans" cxnId="{B276A429-AF68-4690-AD0B-C4DD319A9C80}">
      <dgm:prSet/>
      <dgm:spPr/>
      <dgm:t>
        <a:bodyPr/>
        <a:lstStyle/>
        <a:p>
          <a:endParaRPr lang="ru-RU" sz="2800"/>
        </a:p>
      </dgm:t>
    </dgm:pt>
    <dgm:pt modelId="{AA2BDCCB-001E-436E-9F8B-DFB16BCBF0AD}" type="sibTrans" cxnId="{B276A429-AF68-4690-AD0B-C4DD319A9C80}">
      <dgm:prSet/>
      <dgm:spPr/>
      <dgm:t>
        <a:bodyPr/>
        <a:lstStyle/>
        <a:p>
          <a:endParaRPr lang="ru-RU" sz="2800"/>
        </a:p>
      </dgm:t>
    </dgm:pt>
    <dgm:pt modelId="{E465A74B-A739-4CE2-9EA7-21A99E6B1DBD}">
      <dgm:prSet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5</a:t>
          </a:r>
          <a:endParaRPr lang="ru-RU" sz="4400" dirty="0">
            <a:solidFill>
              <a:srgbClr val="FF0000"/>
            </a:solidFill>
          </a:endParaRPr>
        </a:p>
      </dgm:t>
    </dgm:pt>
    <dgm:pt modelId="{D65F5206-1416-4058-A097-19AB7715B66D}" type="parTrans" cxnId="{32F260F0-8EC2-4616-B786-451417B11B97}">
      <dgm:prSet/>
      <dgm:spPr/>
      <dgm:t>
        <a:bodyPr/>
        <a:lstStyle/>
        <a:p>
          <a:endParaRPr lang="ru-RU" sz="2800"/>
        </a:p>
      </dgm:t>
    </dgm:pt>
    <dgm:pt modelId="{8EF3A78A-B307-4431-A862-508B0B7698EE}" type="sibTrans" cxnId="{32F260F0-8EC2-4616-B786-451417B11B97}">
      <dgm:prSet/>
      <dgm:spPr/>
      <dgm:t>
        <a:bodyPr/>
        <a:lstStyle/>
        <a:p>
          <a:endParaRPr lang="ru-RU" sz="2800"/>
        </a:p>
      </dgm:t>
    </dgm:pt>
    <dgm:pt modelId="{B6ED2BA9-336D-4CEB-A767-F3A88C29E569}">
      <dgm:prSet custT="1"/>
      <dgm:spPr/>
      <dgm:t>
        <a:bodyPr/>
        <a:lstStyle/>
        <a:p>
          <a:r>
            <a:rPr lang="ru-RU" sz="1800" dirty="0" smtClean="0"/>
            <a:t>Что такое бассейн реки?</a:t>
          </a:r>
          <a:endParaRPr lang="ru-RU" sz="1800" dirty="0"/>
        </a:p>
      </dgm:t>
    </dgm:pt>
    <dgm:pt modelId="{913BF493-6AD6-48CE-8252-7957D73E0DC4}" type="parTrans" cxnId="{F4D91941-9A2D-476B-94F8-8574C69A06CA}">
      <dgm:prSet/>
      <dgm:spPr/>
      <dgm:t>
        <a:bodyPr/>
        <a:lstStyle/>
        <a:p>
          <a:endParaRPr lang="ru-RU" sz="2800"/>
        </a:p>
      </dgm:t>
    </dgm:pt>
    <dgm:pt modelId="{D4DE7780-3727-4C23-BCD8-12976141BA3A}" type="sibTrans" cxnId="{F4D91941-9A2D-476B-94F8-8574C69A06CA}">
      <dgm:prSet/>
      <dgm:spPr/>
      <dgm:t>
        <a:bodyPr/>
        <a:lstStyle/>
        <a:p>
          <a:endParaRPr lang="ru-RU" sz="2800"/>
        </a:p>
      </dgm:t>
    </dgm:pt>
    <dgm:pt modelId="{A0A4F54A-58C7-4A0F-8706-5E3946B12BD4}" type="pres">
      <dgm:prSet presAssocID="{D26E620A-F29A-4152-94B4-69C5C0E37F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B568C-E920-461D-B684-BADDE62C0BE0}" type="pres">
      <dgm:prSet presAssocID="{B019F351-C52B-40B7-89F5-6429BED76E7D}" presName="linNode" presStyleCnt="0"/>
      <dgm:spPr/>
      <dgm:t>
        <a:bodyPr/>
        <a:lstStyle/>
        <a:p>
          <a:endParaRPr lang="ru-RU"/>
        </a:p>
      </dgm:t>
    </dgm:pt>
    <dgm:pt modelId="{1D8D4AE2-262F-48D3-8DA5-5834D9F93011}" type="pres">
      <dgm:prSet presAssocID="{B019F351-C52B-40B7-89F5-6429BED76E7D}" presName="parentText" presStyleLbl="node1" presStyleIdx="0" presStyleCnt="5" custScaleX="501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68468-1F98-4116-80E9-51C73F16626E}" type="pres">
      <dgm:prSet presAssocID="{B019F351-C52B-40B7-89F5-6429BED76E7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0EF98-43C0-4511-8A0F-C3719D1482E5}" type="pres">
      <dgm:prSet presAssocID="{010FDD9E-8B07-47EC-BC8E-DEDED54EB3D5}" presName="sp" presStyleCnt="0"/>
      <dgm:spPr/>
      <dgm:t>
        <a:bodyPr/>
        <a:lstStyle/>
        <a:p>
          <a:endParaRPr lang="ru-RU"/>
        </a:p>
      </dgm:t>
    </dgm:pt>
    <dgm:pt modelId="{4FC8C0F1-3DA6-4B0E-ACA5-B77BF1B6C33B}" type="pres">
      <dgm:prSet presAssocID="{16E36F4A-7252-4C50-AFD3-97BE6EC3188C}" presName="linNode" presStyleCnt="0"/>
      <dgm:spPr/>
      <dgm:t>
        <a:bodyPr/>
        <a:lstStyle/>
        <a:p>
          <a:endParaRPr lang="ru-RU"/>
        </a:p>
      </dgm:t>
    </dgm:pt>
    <dgm:pt modelId="{EEA8F64F-1EFE-4ADA-849E-B632C75CDBB7}" type="pres">
      <dgm:prSet presAssocID="{16E36F4A-7252-4C50-AFD3-97BE6EC3188C}" presName="parentText" presStyleLbl="node1" presStyleIdx="1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26CC4-DA05-415D-89E1-B2E34ED30AFE}" type="pres">
      <dgm:prSet presAssocID="{16E36F4A-7252-4C50-AFD3-97BE6EC3188C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8B216-1F50-4FCF-9AB4-B4F18367E396}" type="pres">
      <dgm:prSet presAssocID="{CE61898A-9033-4FE9-BFE2-902703CBE30B}" presName="sp" presStyleCnt="0"/>
      <dgm:spPr/>
      <dgm:t>
        <a:bodyPr/>
        <a:lstStyle/>
        <a:p>
          <a:endParaRPr lang="ru-RU"/>
        </a:p>
      </dgm:t>
    </dgm:pt>
    <dgm:pt modelId="{C665C5AA-B5F6-4D41-A022-506842267BF5}" type="pres">
      <dgm:prSet presAssocID="{2E85FBC9-6620-43D1-ADB0-D073A7795BE3}" presName="linNode" presStyleCnt="0"/>
      <dgm:spPr/>
      <dgm:t>
        <a:bodyPr/>
        <a:lstStyle/>
        <a:p>
          <a:endParaRPr lang="ru-RU"/>
        </a:p>
      </dgm:t>
    </dgm:pt>
    <dgm:pt modelId="{2A1F8A2F-69EA-4B83-A197-6E679D91132C}" type="pres">
      <dgm:prSet presAssocID="{2E85FBC9-6620-43D1-ADB0-D073A7795BE3}" presName="parentText" presStyleLbl="node1" presStyleIdx="2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00C7E-0296-4CB7-8C1D-B21DFD7B8179}" type="pres">
      <dgm:prSet presAssocID="{2E85FBC9-6620-43D1-ADB0-D073A7795BE3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5FFF6-14D7-45C8-8882-5118F22723F9}" type="pres">
      <dgm:prSet presAssocID="{091A074D-81C9-45CB-BE32-8E262D15DF1E}" presName="sp" presStyleCnt="0"/>
      <dgm:spPr/>
      <dgm:t>
        <a:bodyPr/>
        <a:lstStyle/>
        <a:p>
          <a:endParaRPr lang="ru-RU"/>
        </a:p>
      </dgm:t>
    </dgm:pt>
    <dgm:pt modelId="{2C3E0515-2B46-40E0-83B1-2552B93EC4EF}" type="pres">
      <dgm:prSet presAssocID="{4F1886E8-0695-4B1A-A779-CE0CC47F8E4C}" presName="linNode" presStyleCnt="0"/>
      <dgm:spPr/>
      <dgm:t>
        <a:bodyPr/>
        <a:lstStyle/>
        <a:p>
          <a:endParaRPr lang="ru-RU"/>
        </a:p>
      </dgm:t>
    </dgm:pt>
    <dgm:pt modelId="{7574EC34-DCD7-41C1-AA53-7D8F1D509A54}" type="pres">
      <dgm:prSet presAssocID="{4F1886E8-0695-4B1A-A779-CE0CC47F8E4C}" presName="parentText" presStyleLbl="node1" presStyleIdx="3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A51C9-A099-40C6-8525-EF8E91902A26}" type="pres">
      <dgm:prSet presAssocID="{4F1886E8-0695-4B1A-A779-CE0CC47F8E4C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4482B-C5C2-4E4A-9C70-49DAA8DBB28C}" type="pres">
      <dgm:prSet presAssocID="{27B39123-20DF-4AFD-BCB2-A732305217BB}" presName="sp" presStyleCnt="0"/>
      <dgm:spPr/>
    </dgm:pt>
    <dgm:pt modelId="{0D03F06B-4F90-4558-A8D8-3F2B8EB0394D}" type="pres">
      <dgm:prSet presAssocID="{E465A74B-A739-4CE2-9EA7-21A99E6B1DBD}" presName="linNode" presStyleCnt="0"/>
      <dgm:spPr/>
    </dgm:pt>
    <dgm:pt modelId="{F46B51CF-1E33-4350-A0B7-FBE49F020A92}" type="pres">
      <dgm:prSet presAssocID="{E465A74B-A739-4CE2-9EA7-21A99E6B1DBD}" presName="parentText" presStyleLbl="node1" presStyleIdx="4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8D6AD-AA20-4EF7-9969-448AFCD8A828}" type="pres">
      <dgm:prSet presAssocID="{E465A74B-A739-4CE2-9EA7-21A99E6B1DBD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865CD2-8BAE-4A50-B1B7-1A85E9615D3E}" type="presOf" srcId="{43D5E191-0EB2-41BC-A107-38C85C85C98A}" destId="{46800C7E-0296-4CB7-8C1D-B21DFD7B8179}" srcOrd="0" destOrd="0" presId="urn:microsoft.com/office/officeart/2005/8/layout/vList5"/>
    <dgm:cxn modelId="{32F260F0-8EC2-4616-B786-451417B11B97}" srcId="{D26E620A-F29A-4152-94B4-69C5C0E37F1A}" destId="{E465A74B-A739-4CE2-9EA7-21A99E6B1DBD}" srcOrd="4" destOrd="0" parTransId="{D65F5206-1416-4058-A097-19AB7715B66D}" sibTransId="{8EF3A78A-B307-4431-A862-508B0B7698EE}"/>
    <dgm:cxn modelId="{14C6A087-C8B0-4314-AA13-D13C0ADFB57E}" srcId="{2E85FBC9-6620-43D1-ADB0-D073A7795BE3}" destId="{43D5E191-0EB2-41BC-A107-38C85C85C98A}" srcOrd="0" destOrd="0" parTransId="{B92BE8E2-356F-4EEC-9183-65D72D774124}" sibTransId="{6D3D487C-3434-4C28-9BFE-717DC795D6FC}"/>
    <dgm:cxn modelId="{5307113C-3AB1-48EF-BB65-171C8AA44C35}" type="presOf" srcId="{4F1886E8-0695-4B1A-A779-CE0CC47F8E4C}" destId="{7574EC34-DCD7-41C1-AA53-7D8F1D509A54}" srcOrd="0" destOrd="0" presId="urn:microsoft.com/office/officeart/2005/8/layout/vList5"/>
    <dgm:cxn modelId="{964FAC7A-01D3-4E07-A2CB-1CA571CEFEDE}" srcId="{D26E620A-F29A-4152-94B4-69C5C0E37F1A}" destId="{B019F351-C52B-40B7-89F5-6429BED76E7D}" srcOrd="0" destOrd="0" parTransId="{2BF0E90F-185B-45C3-AA9B-FACBBE25B3C8}" sibTransId="{010FDD9E-8B07-47EC-BC8E-DEDED54EB3D5}"/>
    <dgm:cxn modelId="{C00C4BE8-3BE2-430C-A4AC-EEF531E678A6}" type="presOf" srcId="{59DA5B8B-FB61-4E73-87D4-FEA8FADA1D7E}" destId="{47326CC4-DA05-415D-89E1-B2E34ED30AFE}" srcOrd="0" destOrd="0" presId="urn:microsoft.com/office/officeart/2005/8/layout/vList5"/>
    <dgm:cxn modelId="{948D57AF-973F-479F-B1E2-3741BB2811DE}" type="presOf" srcId="{B6ED2BA9-336D-4CEB-A767-F3A88C29E569}" destId="{FAB8D6AD-AA20-4EF7-9969-448AFCD8A828}" srcOrd="0" destOrd="0" presId="urn:microsoft.com/office/officeart/2005/8/layout/vList5"/>
    <dgm:cxn modelId="{F4D91941-9A2D-476B-94F8-8574C69A06CA}" srcId="{E465A74B-A739-4CE2-9EA7-21A99E6B1DBD}" destId="{B6ED2BA9-336D-4CEB-A767-F3A88C29E569}" srcOrd="0" destOrd="0" parTransId="{913BF493-6AD6-48CE-8252-7957D73E0DC4}" sibTransId="{D4DE7780-3727-4C23-BCD8-12976141BA3A}"/>
    <dgm:cxn modelId="{23360B82-B82F-461B-A4BF-AD049F4075F6}" type="presOf" srcId="{D26E620A-F29A-4152-94B4-69C5C0E37F1A}" destId="{A0A4F54A-58C7-4A0F-8706-5E3946B12BD4}" srcOrd="0" destOrd="0" presId="urn:microsoft.com/office/officeart/2005/8/layout/vList5"/>
    <dgm:cxn modelId="{ABF81F7E-DAC8-47EF-87AC-B60C05B83B0A}" type="presOf" srcId="{B019F351-C52B-40B7-89F5-6429BED76E7D}" destId="{1D8D4AE2-262F-48D3-8DA5-5834D9F93011}" srcOrd="0" destOrd="0" presId="urn:microsoft.com/office/officeart/2005/8/layout/vList5"/>
    <dgm:cxn modelId="{B276A429-AF68-4690-AD0B-C4DD319A9C80}" srcId="{4F1886E8-0695-4B1A-A779-CE0CC47F8E4C}" destId="{62194D76-81FA-4175-9A0E-7A582288A9AC}" srcOrd="0" destOrd="0" parTransId="{00A75589-1513-4CE4-A9E3-B33D0BAEF813}" sibTransId="{AA2BDCCB-001E-436E-9F8B-DFB16BCBF0AD}"/>
    <dgm:cxn modelId="{58A6A3E2-26E4-4729-B9A2-392F3792BA4A}" srcId="{D26E620A-F29A-4152-94B4-69C5C0E37F1A}" destId="{16E36F4A-7252-4C50-AFD3-97BE6EC3188C}" srcOrd="1" destOrd="0" parTransId="{A15C2726-E013-4B66-8CCD-A08EF24E8CFE}" sibTransId="{CE61898A-9033-4FE9-BFE2-902703CBE30B}"/>
    <dgm:cxn modelId="{A5EF5991-9F96-46A3-A726-072ABF879090}" srcId="{B019F351-C52B-40B7-89F5-6429BED76E7D}" destId="{DC5BBEE6-B1DD-49C5-BF49-C6F615CB6DC4}" srcOrd="0" destOrd="0" parTransId="{F537D815-FAB4-4D77-9F43-ED9B8DBF7ACF}" sibTransId="{AE4A1CBD-4B40-4EB0-8695-83A15A7947EE}"/>
    <dgm:cxn modelId="{666969D8-80C8-49B5-B932-C57B271D92B4}" type="presOf" srcId="{16E36F4A-7252-4C50-AFD3-97BE6EC3188C}" destId="{EEA8F64F-1EFE-4ADA-849E-B632C75CDBB7}" srcOrd="0" destOrd="0" presId="urn:microsoft.com/office/officeart/2005/8/layout/vList5"/>
    <dgm:cxn modelId="{367DC0A5-E5CF-42C7-9EA1-04D47A4D6C2F}" type="presOf" srcId="{E465A74B-A739-4CE2-9EA7-21A99E6B1DBD}" destId="{F46B51CF-1E33-4350-A0B7-FBE49F020A92}" srcOrd="0" destOrd="0" presId="urn:microsoft.com/office/officeart/2005/8/layout/vList5"/>
    <dgm:cxn modelId="{18380A8D-619E-464F-8DDA-C0C1FF86A592}" type="presOf" srcId="{DC5BBEE6-B1DD-49C5-BF49-C6F615CB6DC4}" destId="{F6368468-1F98-4116-80E9-51C73F16626E}" srcOrd="0" destOrd="0" presId="urn:microsoft.com/office/officeart/2005/8/layout/vList5"/>
    <dgm:cxn modelId="{B7F6754E-AD66-45A2-AD1D-AC75FE7B27C9}" srcId="{D26E620A-F29A-4152-94B4-69C5C0E37F1A}" destId="{4F1886E8-0695-4B1A-A779-CE0CC47F8E4C}" srcOrd="3" destOrd="0" parTransId="{ECAC2572-C558-4CFB-B7C2-F342E8F80872}" sibTransId="{27B39123-20DF-4AFD-BCB2-A732305217BB}"/>
    <dgm:cxn modelId="{995F0586-B3C9-4933-8274-07D825A8B957}" srcId="{16E36F4A-7252-4C50-AFD3-97BE6EC3188C}" destId="{59DA5B8B-FB61-4E73-87D4-FEA8FADA1D7E}" srcOrd="0" destOrd="0" parTransId="{F90E1704-CA44-441A-94F1-A13DB5603569}" sibTransId="{E36C9D36-9B4E-4ABA-8857-ABA678CF8207}"/>
    <dgm:cxn modelId="{3490969C-05B1-426A-BB46-02D7E84C9EA1}" type="presOf" srcId="{62194D76-81FA-4175-9A0E-7A582288A9AC}" destId="{55FA51C9-A099-40C6-8525-EF8E91902A26}" srcOrd="0" destOrd="0" presId="urn:microsoft.com/office/officeart/2005/8/layout/vList5"/>
    <dgm:cxn modelId="{ABDE0AB1-0288-45EA-AFD8-DFD744BFC57A}" type="presOf" srcId="{2E85FBC9-6620-43D1-ADB0-D073A7795BE3}" destId="{2A1F8A2F-69EA-4B83-A197-6E679D91132C}" srcOrd="0" destOrd="0" presId="urn:microsoft.com/office/officeart/2005/8/layout/vList5"/>
    <dgm:cxn modelId="{42225E38-0E29-4FDF-8AE3-342640FF1471}" srcId="{D26E620A-F29A-4152-94B4-69C5C0E37F1A}" destId="{2E85FBC9-6620-43D1-ADB0-D073A7795BE3}" srcOrd="2" destOrd="0" parTransId="{DB288782-D4DF-4CBE-80C6-901F58125289}" sibTransId="{091A074D-81C9-45CB-BE32-8E262D15DF1E}"/>
    <dgm:cxn modelId="{6B2C7827-BED8-4437-954F-260556C1E6D2}" type="presParOf" srcId="{A0A4F54A-58C7-4A0F-8706-5E3946B12BD4}" destId="{128B568C-E920-461D-B684-BADDE62C0BE0}" srcOrd="0" destOrd="0" presId="urn:microsoft.com/office/officeart/2005/8/layout/vList5"/>
    <dgm:cxn modelId="{AD4432C2-9C66-4CBB-B66E-37BCED6F48BB}" type="presParOf" srcId="{128B568C-E920-461D-B684-BADDE62C0BE0}" destId="{1D8D4AE2-262F-48D3-8DA5-5834D9F93011}" srcOrd="0" destOrd="0" presId="urn:microsoft.com/office/officeart/2005/8/layout/vList5"/>
    <dgm:cxn modelId="{D1C2686F-C725-4C30-9841-081699FCC2C9}" type="presParOf" srcId="{128B568C-E920-461D-B684-BADDE62C0BE0}" destId="{F6368468-1F98-4116-80E9-51C73F16626E}" srcOrd="1" destOrd="0" presId="urn:microsoft.com/office/officeart/2005/8/layout/vList5"/>
    <dgm:cxn modelId="{DC455AA4-122E-45B6-A911-F40064588036}" type="presParOf" srcId="{A0A4F54A-58C7-4A0F-8706-5E3946B12BD4}" destId="{4770EF98-43C0-4511-8A0F-C3719D1482E5}" srcOrd="1" destOrd="0" presId="urn:microsoft.com/office/officeart/2005/8/layout/vList5"/>
    <dgm:cxn modelId="{58FE53AC-3E05-40DB-9631-CBD785D410BD}" type="presParOf" srcId="{A0A4F54A-58C7-4A0F-8706-5E3946B12BD4}" destId="{4FC8C0F1-3DA6-4B0E-ACA5-B77BF1B6C33B}" srcOrd="2" destOrd="0" presId="urn:microsoft.com/office/officeart/2005/8/layout/vList5"/>
    <dgm:cxn modelId="{A4D0C201-4450-4680-ACEE-2B25C708A48C}" type="presParOf" srcId="{4FC8C0F1-3DA6-4B0E-ACA5-B77BF1B6C33B}" destId="{EEA8F64F-1EFE-4ADA-849E-B632C75CDBB7}" srcOrd="0" destOrd="0" presId="urn:microsoft.com/office/officeart/2005/8/layout/vList5"/>
    <dgm:cxn modelId="{A37BA538-9C42-495E-8054-63F2DAED0B7B}" type="presParOf" srcId="{4FC8C0F1-3DA6-4B0E-ACA5-B77BF1B6C33B}" destId="{47326CC4-DA05-415D-89E1-B2E34ED30AFE}" srcOrd="1" destOrd="0" presId="urn:microsoft.com/office/officeart/2005/8/layout/vList5"/>
    <dgm:cxn modelId="{D11E2236-7E40-4D1E-A1A2-5924502DBEC8}" type="presParOf" srcId="{A0A4F54A-58C7-4A0F-8706-5E3946B12BD4}" destId="{2348B216-1F50-4FCF-9AB4-B4F18367E396}" srcOrd="3" destOrd="0" presId="urn:microsoft.com/office/officeart/2005/8/layout/vList5"/>
    <dgm:cxn modelId="{8DD71367-4030-4008-8731-183079946BB2}" type="presParOf" srcId="{A0A4F54A-58C7-4A0F-8706-5E3946B12BD4}" destId="{C665C5AA-B5F6-4D41-A022-506842267BF5}" srcOrd="4" destOrd="0" presId="urn:microsoft.com/office/officeart/2005/8/layout/vList5"/>
    <dgm:cxn modelId="{473A3C17-A7A2-4E44-8C5B-2AA52AA22465}" type="presParOf" srcId="{C665C5AA-B5F6-4D41-A022-506842267BF5}" destId="{2A1F8A2F-69EA-4B83-A197-6E679D91132C}" srcOrd="0" destOrd="0" presId="urn:microsoft.com/office/officeart/2005/8/layout/vList5"/>
    <dgm:cxn modelId="{E10188D8-7E9B-441D-A4C9-CC01C1E7455B}" type="presParOf" srcId="{C665C5AA-B5F6-4D41-A022-506842267BF5}" destId="{46800C7E-0296-4CB7-8C1D-B21DFD7B8179}" srcOrd="1" destOrd="0" presId="urn:microsoft.com/office/officeart/2005/8/layout/vList5"/>
    <dgm:cxn modelId="{2A08014D-69C5-4A63-8F74-4B60BF26FE7C}" type="presParOf" srcId="{A0A4F54A-58C7-4A0F-8706-5E3946B12BD4}" destId="{2BA5FFF6-14D7-45C8-8882-5118F22723F9}" srcOrd="5" destOrd="0" presId="urn:microsoft.com/office/officeart/2005/8/layout/vList5"/>
    <dgm:cxn modelId="{4570BC2C-D394-4CCF-8958-55EB85C82331}" type="presParOf" srcId="{A0A4F54A-58C7-4A0F-8706-5E3946B12BD4}" destId="{2C3E0515-2B46-40E0-83B1-2552B93EC4EF}" srcOrd="6" destOrd="0" presId="urn:microsoft.com/office/officeart/2005/8/layout/vList5"/>
    <dgm:cxn modelId="{F8FF6CB4-B98F-469C-98F0-CDCF7B771C8E}" type="presParOf" srcId="{2C3E0515-2B46-40E0-83B1-2552B93EC4EF}" destId="{7574EC34-DCD7-41C1-AA53-7D8F1D509A54}" srcOrd="0" destOrd="0" presId="urn:microsoft.com/office/officeart/2005/8/layout/vList5"/>
    <dgm:cxn modelId="{116DA3E2-66F8-4494-AAC6-8B6415EF68D1}" type="presParOf" srcId="{2C3E0515-2B46-40E0-83B1-2552B93EC4EF}" destId="{55FA51C9-A099-40C6-8525-EF8E91902A26}" srcOrd="1" destOrd="0" presId="urn:microsoft.com/office/officeart/2005/8/layout/vList5"/>
    <dgm:cxn modelId="{839705A0-2FE9-4480-B92C-8CFF6123211E}" type="presParOf" srcId="{A0A4F54A-58C7-4A0F-8706-5E3946B12BD4}" destId="{6D24482B-C5C2-4E4A-9C70-49DAA8DBB28C}" srcOrd="7" destOrd="0" presId="urn:microsoft.com/office/officeart/2005/8/layout/vList5"/>
    <dgm:cxn modelId="{4996A2B0-9746-4A3B-9D0B-87CD084E1B84}" type="presParOf" srcId="{A0A4F54A-58C7-4A0F-8706-5E3946B12BD4}" destId="{0D03F06B-4F90-4558-A8D8-3F2B8EB0394D}" srcOrd="8" destOrd="0" presId="urn:microsoft.com/office/officeart/2005/8/layout/vList5"/>
    <dgm:cxn modelId="{C21E0CF0-D89F-40E8-92FD-5EB7C1CC2487}" type="presParOf" srcId="{0D03F06B-4F90-4558-A8D8-3F2B8EB0394D}" destId="{F46B51CF-1E33-4350-A0B7-FBE49F020A92}" srcOrd="0" destOrd="0" presId="urn:microsoft.com/office/officeart/2005/8/layout/vList5"/>
    <dgm:cxn modelId="{6CA3D7CD-5C4E-4DDA-AD27-BB5B19626FB0}" type="presParOf" srcId="{0D03F06B-4F90-4558-A8D8-3F2B8EB0394D}" destId="{FAB8D6AD-AA20-4EF7-9969-448AFCD8A828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732B27-91AD-45B8-8004-4A1E0E62143C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829F8E-F8FC-4777-B756-30E00B9A8E9C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Внутренние воды Африки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91EF8D87-A974-47A2-8752-8FBA2BFD2261}" type="parTrans" cxnId="{802A3214-D806-4C06-A3AE-0A19AE360100}">
      <dgm:prSet/>
      <dgm:spPr/>
      <dgm:t>
        <a:bodyPr/>
        <a:lstStyle/>
        <a:p>
          <a:endParaRPr lang="ru-RU"/>
        </a:p>
      </dgm:t>
    </dgm:pt>
    <dgm:pt modelId="{5B094609-991E-4CBB-8CE8-51B133386662}" type="sibTrans" cxnId="{802A3214-D806-4C06-A3AE-0A19AE360100}">
      <dgm:prSet/>
      <dgm:spPr/>
      <dgm:t>
        <a:bodyPr/>
        <a:lstStyle/>
        <a:p>
          <a:endParaRPr lang="ru-RU"/>
        </a:p>
      </dgm:t>
    </dgm:pt>
    <dgm:pt modelId="{B73C8DCF-F1F2-441B-8C58-1D2095861562}">
      <dgm:prSet phldrT="[Текст]" custT="1"/>
      <dgm:spPr/>
      <dgm:t>
        <a:bodyPr/>
        <a:lstStyle/>
        <a:p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49FA809C-EDC4-4321-B5AA-07E6A98E69F3}" type="parTrans" cxnId="{1B47C2A0-045C-4FCB-9AFF-0F660FED9AF3}">
      <dgm:prSet/>
      <dgm:spPr/>
      <dgm:t>
        <a:bodyPr/>
        <a:lstStyle/>
        <a:p>
          <a:endParaRPr lang="ru-RU"/>
        </a:p>
      </dgm:t>
    </dgm:pt>
    <dgm:pt modelId="{0AD6C41D-4DB1-4CAB-A693-19179EDDB3C0}" type="sibTrans" cxnId="{1B47C2A0-045C-4FCB-9AFF-0F660FED9AF3}">
      <dgm:prSet/>
      <dgm:spPr/>
      <dgm:t>
        <a:bodyPr/>
        <a:lstStyle/>
        <a:p>
          <a:endParaRPr lang="ru-RU"/>
        </a:p>
      </dgm:t>
    </dgm:pt>
    <dgm:pt modelId="{2DBF4357-9E4F-4335-86B9-9F138D0DAD3D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336E946E-989B-420F-8198-3865745C9F30}" type="parTrans" cxnId="{0558C701-459B-462A-823B-56C3375DE6A8}">
      <dgm:prSet/>
      <dgm:spPr/>
      <dgm:t>
        <a:bodyPr/>
        <a:lstStyle/>
        <a:p>
          <a:endParaRPr lang="ru-RU"/>
        </a:p>
      </dgm:t>
    </dgm:pt>
    <dgm:pt modelId="{1CD29074-C094-460E-82CF-D6310BB011E5}" type="sibTrans" cxnId="{0558C701-459B-462A-823B-56C3375DE6A8}">
      <dgm:prSet/>
      <dgm:spPr/>
      <dgm:t>
        <a:bodyPr/>
        <a:lstStyle/>
        <a:p>
          <a:endParaRPr lang="ru-RU"/>
        </a:p>
      </dgm:t>
    </dgm:pt>
    <dgm:pt modelId="{22D4FF8C-AB82-42AD-A130-21C7C74628AA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D70814DF-7FFE-4638-83F8-AD97E94F8608}" type="parTrans" cxnId="{6D0F38B7-4C1A-4BF5-B917-F75E2E0C3291}">
      <dgm:prSet/>
      <dgm:spPr/>
      <dgm:t>
        <a:bodyPr/>
        <a:lstStyle/>
        <a:p>
          <a:endParaRPr lang="ru-RU"/>
        </a:p>
      </dgm:t>
    </dgm:pt>
    <dgm:pt modelId="{C7325631-C3B5-4D66-BDE8-A689792A4F25}" type="sibTrans" cxnId="{6D0F38B7-4C1A-4BF5-B917-F75E2E0C3291}">
      <dgm:prSet/>
      <dgm:spPr/>
      <dgm:t>
        <a:bodyPr/>
        <a:lstStyle/>
        <a:p>
          <a:endParaRPr lang="ru-RU"/>
        </a:p>
      </dgm:t>
    </dgm:pt>
    <dgm:pt modelId="{2E35EEE1-3BD0-4DEC-A13B-CCB7B4D2E43E}">
      <dgm:prSet phldrT="[Текст]" custT="1"/>
      <dgm:spPr/>
      <dgm:t>
        <a:bodyPr/>
        <a:lstStyle/>
        <a:p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0B467C63-2833-4712-A9BC-753E3DA8FB32}" type="parTrans" cxnId="{12C72271-869F-4781-8E87-7FE86086DBF9}">
      <dgm:prSet/>
      <dgm:spPr/>
      <dgm:t>
        <a:bodyPr/>
        <a:lstStyle/>
        <a:p>
          <a:endParaRPr lang="ru-RU"/>
        </a:p>
      </dgm:t>
    </dgm:pt>
    <dgm:pt modelId="{64903574-1FF6-4C29-A9FC-E046AF9F16CC}" type="sibTrans" cxnId="{12C72271-869F-4781-8E87-7FE86086DBF9}">
      <dgm:prSet/>
      <dgm:spPr/>
      <dgm:t>
        <a:bodyPr/>
        <a:lstStyle/>
        <a:p>
          <a:endParaRPr lang="ru-RU"/>
        </a:p>
      </dgm:t>
    </dgm:pt>
    <dgm:pt modelId="{D1A75067-0ED2-4159-84B2-A51AFBEA1165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266893E0-10B3-482F-8D71-26A43F2A07E8}" type="parTrans" cxnId="{FA347D0A-7854-4703-B021-92836BC67358}">
      <dgm:prSet/>
      <dgm:spPr/>
      <dgm:t>
        <a:bodyPr/>
        <a:lstStyle/>
        <a:p>
          <a:endParaRPr lang="ru-RU"/>
        </a:p>
      </dgm:t>
    </dgm:pt>
    <dgm:pt modelId="{F54C6206-D256-4CF5-ACA1-14205BAC8821}" type="sibTrans" cxnId="{FA347D0A-7854-4703-B021-92836BC67358}">
      <dgm:prSet/>
      <dgm:spPr/>
      <dgm:t>
        <a:bodyPr/>
        <a:lstStyle/>
        <a:p>
          <a:endParaRPr lang="ru-RU"/>
        </a:p>
      </dgm:t>
    </dgm:pt>
    <dgm:pt modelId="{858B837D-F703-4BCE-BCC2-8044EC19262D}" type="pres">
      <dgm:prSet presAssocID="{A6732B27-91AD-45B8-8004-4A1E0E62143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5E189D-590D-47F8-B544-4D84862DAB8C}" type="pres">
      <dgm:prSet presAssocID="{98829F8E-F8FC-4777-B756-30E00B9A8E9C}" presName="vertOne" presStyleCnt="0"/>
      <dgm:spPr/>
      <dgm:t>
        <a:bodyPr/>
        <a:lstStyle/>
        <a:p>
          <a:endParaRPr lang="ru-RU"/>
        </a:p>
      </dgm:t>
    </dgm:pt>
    <dgm:pt modelId="{C55F297C-747F-474C-B1C3-AC8439FFFE76}" type="pres">
      <dgm:prSet presAssocID="{98829F8E-F8FC-4777-B756-30E00B9A8E9C}" presName="txOne" presStyleLbl="node0" presStyleIdx="0" presStyleCnt="1" custScaleY="45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6E3E4-4329-4E20-B900-1D122E0E27D1}" type="pres">
      <dgm:prSet presAssocID="{98829F8E-F8FC-4777-B756-30E00B9A8E9C}" presName="parTransOne" presStyleCnt="0"/>
      <dgm:spPr/>
      <dgm:t>
        <a:bodyPr/>
        <a:lstStyle/>
        <a:p>
          <a:endParaRPr lang="ru-RU"/>
        </a:p>
      </dgm:t>
    </dgm:pt>
    <dgm:pt modelId="{4C00C871-6CAB-4BF5-A275-B0EDE8706966}" type="pres">
      <dgm:prSet presAssocID="{98829F8E-F8FC-4777-B756-30E00B9A8E9C}" presName="horzOne" presStyleCnt="0"/>
      <dgm:spPr/>
      <dgm:t>
        <a:bodyPr/>
        <a:lstStyle/>
        <a:p>
          <a:endParaRPr lang="ru-RU"/>
        </a:p>
      </dgm:t>
    </dgm:pt>
    <dgm:pt modelId="{58E070EC-0D51-4B26-B90D-EB7D1C6D8CEE}" type="pres">
      <dgm:prSet presAssocID="{B73C8DCF-F1F2-441B-8C58-1D2095861562}" presName="vertTwo" presStyleCnt="0"/>
      <dgm:spPr/>
      <dgm:t>
        <a:bodyPr/>
        <a:lstStyle/>
        <a:p>
          <a:endParaRPr lang="ru-RU"/>
        </a:p>
      </dgm:t>
    </dgm:pt>
    <dgm:pt modelId="{B741B9F3-3F3B-448F-AD99-0FF645CDA45C}" type="pres">
      <dgm:prSet presAssocID="{B73C8DCF-F1F2-441B-8C58-1D2095861562}" presName="txTwo" presStyleLbl="node2" presStyleIdx="0" presStyleCnt="2" custScaleX="29910" custScaleY="51675" custLinFactNeighborX="-15718" custLinFactNeighborY="56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136398-62E3-47A6-92A9-9BDC03F2EC7A}" type="pres">
      <dgm:prSet presAssocID="{B73C8DCF-F1F2-441B-8C58-1D2095861562}" presName="parTransTwo" presStyleCnt="0"/>
      <dgm:spPr/>
      <dgm:t>
        <a:bodyPr/>
        <a:lstStyle/>
        <a:p>
          <a:endParaRPr lang="ru-RU"/>
        </a:p>
      </dgm:t>
    </dgm:pt>
    <dgm:pt modelId="{E36FAC7A-0774-41BB-9AF7-0D138A816C69}" type="pres">
      <dgm:prSet presAssocID="{B73C8DCF-F1F2-441B-8C58-1D2095861562}" presName="horzTwo" presStyleCnt="0"/>
      <dgm:spPr/>
      <dgm:t>
        <a:bodyPr/>
        <a:lstStyle/>
        <a:p>
          <a:endParaRPr lang="ru-RU"/>
        </a:p>
      </dgm:t>
    </dgm:pt>
    <dgm:pt modelId="{36268B88-57D4-4445-8EBB-787E6550D04B}" type="pres">
      <dgm:prSet presAssocID="{2DBF4357-9E4F-4335-86B9-9F138D0DAD3D}" presName="vertThree" presStyleCnt="0"/>
      <dgm:spPr/>
      <dgm:t>
        <a:bodyPr/>
        <a:lstStyle/>
        <a:p>
          <a:endParaRPr lang="ru-RU"/>
        </a:p>
      </dgm:t>
    </dgm:pt>
    <dgm:pt modelId="{1AC56343-C952-4503-BCFE-B7CBCDD9BBF5}" type="pres">
      <dgm:prSet presAssocID="{2DBF4357-9E4F-4335-86B9-9F138D0DAD3D}" presName="txThree" presStyleLbl="node3" presStyleIdx="0" presStyleCnt="3" custScaleX="30363" custScaleY="57917" custLinFactNeighborX="1400" custLinFactNeighborY="-3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504688-4431-43AD-8FA6-842ED22F69FF}" type="pres">
      <dgm:prSet presAssocID="{2DBF4357-9E4F-4335-86B9-9F138D0DAD3D}" presName="horzThree" presStyleCnt="0"/>
      <dgm:spPr/>
      <dgm:t>
        <a:bodyPr/>
        <a:lstStyle/>
        <a:p>
          <a:endParaRPr lang="ru-RU"/>
        </a:p>
      </dgm:t>
    </dgm:pt>
    <dgm:pt modelId="{E4947AC4-A6A4-42FE-92ED-4C39402C342C}" type="pres">
      <dgm:prSet presAssocID="{1CD29074-C094-460E-82CF-D6310BB011E5}" presName="sibSpaceThree" presStyleCnt="0"/>
      <dgm:spPr/>
      <dgm:t>
        <a:bodyPr/>
        <a:lstStyle/>
        <a:p>
          <a:endParaRPr lang="ru-RU"/>
        </a:p>
      </dgm:t>
    </dgm:pt>
    <dgm:pt modelId="{F23CDD89-0C0D-421C-8E1C-53D64BC2EE0B}" type="pres">
      <dgm:prSet presAssocID="{22D4FF8C-AB82-42AD-A130-21C7C74628AA}" presName="vertThree" presStyleCnt="0"/>
      <dgm:spPr/>
      <dgm:t>
        <a:bodyPr/>
        <a:lstStyle/>
        <a:p>
          <a:endParaRPr lang="ru-RU"/>
        </a:p>
      </dgm:t>
    </dgm:pt>
    <dgm:pt modelId="{CF6E24BB-99A9-46BE-80AE-CE17D3B1A1B0}" type="pres">
      <dgm:prSet presAssocID="{22D4FF8C-AB82-42AD-A130-21C7C74628AA}" presName="txThree" presStyleLbl="node3" presStyleIdx="1" presStyleCnt="3" custScaleX="29903" custScaleY="59050" custLinFactNeighborX="2168" custLinFactNeighborY="46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3ACD2D-E84A-4C7A-B53A-919F2C064FA7}" type="pres">
      <dgm:prSet presAssocID="{22D4FF8C-AB82-42AD-A130-21C7C74628AA}" presName="horzThree" presStyleCnt="0"/>
      <dgm:spPr/>
      <dgm:t>
        <a:bodyPr/>
        <a:lstStyle/>
        <a:p>
          <a:endParaRPr lang="ru-RU"/>
        </a:p>
      </dgm:t>
    </dgm:pt>
    <dgm:pt modelId="{42A3608B-05CA-40C0-B781-B9CD746DE1A5}" type="pres">
      <dgm:prSet presAssocID="{0AD6C41D-4DB1-4CAB-A693-19179EDDB3C0}" presName="sibSpaceTwo" presStyleCnt="0"/>
      <dgm:spPr/>
      <dgm:t>
        <a:bodyPr/>
        <a:lstStyle/>
        <a:p>
          <a:endParaRPr lang="ru-RU"/>
        </a:p>
      </dgm:t>
    </dgm:pt>
    <dgm:pt modelId="{823B92C2-641A-4E87-B142-8ACF3F01F25C}" type="pres">
      <dgm:prSet presAssocID="{2E35EEE1-3BD0-4DEC-A13B-CCB7B4D2E43E}" presName="vertTwo" presStyleCnt="0"/>
      <dgm:spPr/>
      <dgm:t>
        <a:bodyPr/>
        <a:lstStyle/>
        <a:p>
          <a:endParaRPr lang="ru-RU"/>
        </a:p>
      </dgm:t>
    </dgm:pt>
    <dgm:pt modelId="{2C11CB72-439C-452F-B9E3-C0721687F687}" type="pres">
      <dgm:prSet presAssocID="{2E35EEE1-3BD0-4DEC-A13B-CCB7B4D2E43E}" presName="txTwo" presStyleLbl="node2" presStyleIdx="1" presStyleCnt="2" custScaleX="27572" custScaleY="51817" custLinFactNeighborX="-1620" custLinFactNeighborY="30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D6813E-373E-4D94-BF9E-B2FA4EE3FF09}" type="pres">
      <dgm:prSet presAssocID="{2E35EEE1-3BD0-4DEC-A13B-CCB7B4D2E43E}" presName="parTransTwo" presStyleCnt="0"/>
      <dgm:spPr/>
      <dgm:t>
        <a:bodyPr/>
        <a:lstStyle/>
        <a:p>
          <a:endParaRPr lang="ru-RU"/>
        </a:p>
      </dgm:t>
    </dgm:pt>
    <dgm:pt modelId="{93B463E8-3223-4626-9291-919655A54A22}" type="pres">
      <dgm:prSet presAssocID="{2E35EEE1-3BD0-4DEC-A13B-CCB7B4D2E43E}" presName="horzTwo" presStyleCnt="0"/>
      <dgm:spPr/>
      <dgm:t>
        <a:bodyPr/>
        <a:lstStyle/>
        <a:p>
          <a:endParaRPr lang="ru-RU"/>
        </a:p>
      </dgm:t>
    </dgm:pt>
    <dgm:pt modelId="{9168CB80-9A88-4D02-9F98-CDB5FE8741E1}" type="pres">
      <dgm:prSet presAssocID="{D1A75067-0ED2-4159-84B2-A51AFBEA1165}" presName="vertThree" presStyleCnt="0"/>
      <dgm:spPr/>
      <dgm:t>
        <a:bodyPr/>
        <a:lstStyle/>
        <a:p>
          <a:endParaRPr lang="ru-RU"/>
        </a:p>
      </dgm:t>
    </dgm:pt>
    <dgm:pt modelId="{ECD42173-3F60-46C1-98F3-DD578D980DC6}" type="pres">
      <dgm:prSet presAssocID="{D1A75067-0ED2-4159-84B2-A51AFBEA1165}" presName="txThree" presStyleLbl="node3" presStyleIdx="2" presStyleCnt="3" custScaleX="28530" custScaleY="59524" custLinFactNeighborX="-1141" custLinFactNeighborY="-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3CFA9-6719-4E3D-985C-F00370F0D7A2}" type="pres">
      <dgm:prSet presAssocID="{D1A75067-0ED2-4159-84B2-A51AFBEA1165}" presName="horzThree" presStyleCnt="0"/>
      <dgm:spPr/>
      <dgm:t>
        <a:bodyPr/>
        <a:lstStyle/>
        <a:p>
          <a:endParaRPr lang="ru-RU"/>
        </a:p>
      </dgm:t>
    </dgm:pt>
  </dgm:ptLst>
  <dgm:cxnLst>
    <dgm:cxn modelId="{802A3214-D806-4C06-A3AE-0A19AE360100}" srcId="{A6732B27-91AD-45B8-8004-4A1E0E62143C}" destId="{98829F8E-F8FC-4777-B756-30E00B9A8E9C}" srcOrd="0" destOrd="0" parTransId="{91EF8D87-A974-47A2-8752-8FBA2BFD2261}" sibTransId="{5B094609-991E-4CBB-8CE8-51B133386662}"/>
    <dgm:cxn modelId="{FA347D0A-7854-4703-B021-92836BC67358}" srcId="{2E35EEE1-3BD0-4DEC-A13B-CCB7B4D2E43E}" destId="{D1A75067-0ED2-4159-84B2-A51AFBEA1165}" srcOrd="0" destOrd="0" parTransId="{266893E0-10B3-482F-8D71-26A43F2A07E8}" sibTransId="{F54C6206-D256-4CF5-ACA1-14205BAC8821}"/>
    <dgm:cxn modelId="{0558C701-459B-462A-823B-56C3375DE6A8}" srcId="{B73C8DCF-F1F2-441B-8C58-1D2095861562}" destId="{2DBF4357-9E4F-4335-86B9-9F138D0DAD3D}" srcOrd="0" destOrd="0" parTransId="{336E946E-989B-420F-8198-3865745C9F30}" sibTransId="{1CD29074-C094-460E-82CF-D6310BB011E5}"/>
    <dgm:cxn modelId="{9AEAE686-A9F3-48B3-9E3E-A15D94CF8972}" type="presOf" srcId="{22D4FF8C-AB82-42AD-A130-21C7C74628AA}" destId="{CF6E24BB-99A9-46BE-80AE-CE17D3B1A1B0}" srcOrd="0" destOrd="0" presId="urn:microsoft.com/office/officeart/2005/8/layout/hierarchy4"/>
    <dgm:cxn modelId="{9EC88936-2589-4CFD-A05B-EF82D0253460}" type="presOf" srcId="{B73C8DCF-F1F2-441B-8C58-1D2095861562}" destId="{B741B9F3-3F3B-448F-AD99-0FF645CDA45C}" srcOrd="0" destOrd="0" presId="urn:microsoft.com/office/officeart/2005/8/layout/hierarchy4"/>
    <dgm:cxn modelId="{E52B035D-8E77-435C-B110-26E158B69E48}" type="presOf" srcId="{A6732B27-91AD-45B8-8004-4A1E0E62143C}" destId="{858B837D-F703-4BCE-BCC2-8044EC19262D}" srcOrd="0" destOrd="0" presId="urn:microsoft.com/office/officeart/2005/8/layout/hierarchy4"/>
    <dgm:cxn modelId="{6D0F38B7-4C1A-4BF5-B917-F75E2E0C3291}" srcId="{B73C8DCF-F1F2-441B-8C58-1D2095861562}" destId="{22D4FF8C-AB82-42AD-A130-21C7C74628AA}" srcOrd="1" destOrd="0" parTransId="{D70814DF-7FFE-4638-83F8-AD97E94F8608}" sibTransId="{C7325631-C3B5-4D66-BDE8-A689792A4F25}"/>
    <dgm:cxn modelId="{12C72271-869F-4781-8E87-7FE86086DBF9}" srcId="{98829F8E-F8FC-4777-B756-30E00B9A8E9C}" destId="{2E35EEE1-3BD0-4DEC-A13B-CCB7B4D2E43E}" srcOrd="1" destOrd="0" parTransId="{0B467C63-2833-4712-A9BC-753E3DA8FB32}" sibTransId="{64903574-1FF6-4C29-A9FC-E046AF9F16CC}"/>
    <dgm:cxn modelId="{73031FC6-804D-4819-90AC-86FD5B8BFC15}" type="presOf" srcId="{2DBF4357-9E4F-4335-86B9-9F138D0DAD3D}" destId="{1AC56343-C952-4503-BCFE-B7CBCDD9BBF5}" srcOrd="0" destOrd="0" presId="urn:microsoft.com/office/officeart/2005/8/layout/hierarchy4"/>
    <dgm:cxn modelId="{904F99DF-A846-455D-B0B4-E876FB6547C7}" type="presOf" srcId="{D1A75067-0ED2-4159-84B2-A51AFBEA1165}" destId="{ECD42173-3F60-46C1-98F3-DD578D980DC6}" srcOrd="0" destOrd="0" presId="urn:microsoft.com/office/officeart/2005/8/layout/hierarchy4"/>
    <dgm:cxn modelId="{69523051-D30C-4EFA-8D27-4D4EAD80F127}" type="presOf" srcId="{2E35EEE1-3BD0-4DEC-A13B-CCB7B4D2E43E}" destId="{2C11CB72-439C-452F-B9E3-C0721687F687}" srcOrd="0" destOrd="0" presId="urn:microsoft.com/office/officeart/2005/8/layout/hierarchy4"/>
    <dgm:cxn modelId="{08AC5E06-C75A-423C-943E-BC0738DB8619}" type="presOf" srcId="{98829F8E-F8FC-4777-B756-30E00B9A8E9C}" destId="{C55F297C-747F-474C-B1C3-AC8439FFFE76}" srcOrd="0" destOrd="0" presId="urn:microsoft.com/office/officeart/2005/8/layout/hierarchy4"/>
    <dgm:cxn modelId="{1B47C2A0-045C-4FCB-9AFF-0F660FED9AF3}" srcId="{98829F8E-F8FC-4777-B756-30E00B9A8E9C}" destId="{B73C8DCF-F1F2-441B-8C58-1D2095861562}" srcOrd="0" destOrd="0" parTransId="{49FA809C-EDC4-4321-B5AA-07E6A98E69F3}" sibTransId="{0AD6C41D-4DB1-4CAB-A693-19179EDDB3C0}"/>
    <dgm:cxn modelId="{4C947493-A0AA-4B59-910B-FEBC70078086}" type="presParOf" srcId="{858B837D-F703-4BCE-BCC2-8044EC19262D}" destId="{465E189D-590D-47F8-B544-4D84862DAB8C}" srcOrd="0" destOrd="0" presId="urn:microsoft.com/office/officeart/2005/8/layout/hierarchy4"/>
    <dgm:cxn modelId="{7156C4E4-6941-4787-AF38-ED657254FE9D}" type="presParOf" srcId="{465E189D-590D-47F8-B544-4D84862DAB8C}" destId="{C55F297C-747F-474C-B1C3-AC8439FFFE76}" srcOrd="0" destOrd="0" presId="urn:microsoft.com/office/officeart/2005/8/layout/hierarchy4"/>
    <dgm:cxn modelId="{6239250D-38EA-41C8-B748-575CB5738828}" type="presParOf" srcId="{465E189D-590D-47F8-B544-4D84862DAB8C}" destId="{9016E3E4-4329-4E20-B900-1D122E0E27D1}" srcOrd="1" destOrd="0" presId="urn:microsoft.com/office/officeart/2005/8/layout/hierarchy4"/>
    <dgm:cxn modelId="{B7316ECD-CF62-432D-BEBC-240555D86B01}" type="presParOf" srcId="{465E189D-590D-47F8-B544-4D84862DAB8C}" destId="{4C00C871-6CAB-4BF5-A275-B0EDE8706966}" srcOrd="2" destOrd="0" presId="urn:microsoft.com/office/officeart/2005/8/layout/hierarchy4"/>
    <dgm:cxn modelId="{3F075586-E8C6-4796-8B4A-F592AE2FBF2E}" type="presParOf" srcId="{4C00C871-6CAB-4BF5-A275-B0EDE8706966}" destId="{58E070EC-0D51-4B26-B90D-EB7D1C6D8CEE}" srcOrd="0" destOrd="0" presId="urn:microsoft.com/office/officeart/2005/8/layout/hierarchy4"/>
    <dgm:cxn modelId="{83D8A58D-2CBC-4DA7-8394-46E7E5FBDB92}" type="presParOf" srcId="{58E070EC-0D51-4B26-B90D-EB7D1C6D8CEE}" destId="{B741B9F3-3F3B-448F-AD99-0FF645CDA45C}" srcOrd="0" destOrd="0" presId="urn:microsoft.com/office/officeart/2005/8/layout/hierarchy4"/>
    <dgm:cxn modelId="{75727462-2255-4294-A90C-0A80E4C79DB3}" type="presParOf" srcId="{58E070EC-0D51-4B26-B90D-EB7D1C6D8CEE}" destId="{C1136398-62E3-47A6-92A9-9BDC03F2EC7A}" srcOrd="1" destOrd="0" presId="urn:microsoft.com/office/officeart/2005/8/layout/hierarchy4"/>
    <dgm:cxn modelId="{427433D2-9014-4221-A4DE-224C208C85A5}" type="presParOf" srcId="{58E070EC-0D51-4B26-B90D-EB7D1C6D8CEE}" destId="{E36FAC7A-0774-41BB-9AF7-0D138A816C69}" srcOrd="2" destOrd="0" presId="urn:microsoft.com/office/officeart/2005/8/layout/hierarchy4"/>
    <dgm:cxn modelId="{BE1CC10B-9023-4F91-ACE7-4A832911023E}" type="presParOf" srcId="{E36FAC7A-0774-41BB-9AF7-0D138A816C69}" destId="{36268B88-57D4-4445-8EBB-787E6550D04B}" srcOrd="0" destOrd="0" presId="urn:microsoft.com/office/officeart/2005/8/layout/hierarchy4"/>
    <dgm:cxn modelId="{A37DF34F-3EA0-42D7-A1B8-C37C49A75E04}" type="presParOf" srcId="{36268B88-57D4-4445-8EBB-787E6550D04B}" destId="{1AC56343-C952-4503-BCFE-B7CBCDD9BBF5}" srcOrd="0" destOrd="0" presId="urn:microsoft.com/office/officeart/2005/8/layout/hierarchy4"/>
    <dgm:cxn modelId="{5701A078-8693-4DF1-B962-DF96F06AD434}" type="presParOf" srcId="{36268B88-57D4-4445-8EBB-787E6550D04B}" destId="{A2504688-4431-43AD-8FA6-842ED22F69FF}" srcOrd="1" destOrd="0" presId="urn:microsoft.com/office/officeart/2005/8/layout/hierarchy4"/>
    <dgm:cxn modelId="{F332C016-257E-4538-AC1C-F30C4B06F211}" type="presParOf" srcId="{E36FAC7A-0774-41BB-9AF7-0D138A816C69}" destId="{E4947AC4-A6A4-42FE-92ED-4C39402C342C}" srcOrd="1" destOrd="0" presId="urn:microsoft.com/office/officeart/2005/8/layout/hierarchy4"/>
    <dgm:cxn modelId="{603B8A5D-3FFF-4B66-86F9-C00543DAEC88}" type="presParOf" srcId="{E36FAC7A-0774-41BB-9AF7-0D138A816C69}" destId="{F23CDD89-0C0D-421C-8E1C-53D64BC2EE0B}" srcOrd="2" destOrd="0" presId="urn:microsoft.com/office/officeart/2005/8/layout/hierarchy4"/>
    <dgm:cxn modelId="{8E40A999-E19A-4674-910F-B3766077A844}" type="presParOf" srcId="{F23CDD89-0C0D-421C-8E1C-53D64BC2EE0B}" destId="{CF6E24BB-99A9-46BE-80AE-CE17D3B1A1B0}" srcOrd="0" destOrd="0" presId="urn:microsoft.com/office/officeart/2005/8/layout/hierarchy4"/>
    <dgm:cxn modelId="{6C66A981-9667-45C6-AF2D-E0068027E532}" type="presParOf" srcId="{F23CDD89-0C0D-421C-8E1C-53D64BC2EE0B}" destId="{BA3ACD2D-E84A-4C7A-B53A-919F2C064FA7}" srcOrd="1" destOrd="0" presId="urn:microsoft.com/office/officeart/2005/8/layout/hierarchy4"/>
    <dgm:cxn modelId="{92D723D3-87AB-4761-B343-FA2A5DBA5E2B}" type="presParOf" srcId="{4C00C871-6CAB-4BF5-A275-B0EDE8706966}" destId="{42A3608B-05CA-40C0-B781-B9CD746DE1A5}" srcOrd="1" destOrd="0" presId="urn:microsoft.com/office/officeart/2005/8/layout/hierarchy4"/>
    <dgm:cxn modelId="{A4AC62C6-4DDE-430E-81AE-E0AFC15ECD9C}" type="presParOf" srcId="{4C00C871-6CAB-4BF5-A275-B0EDE8706966}" destId="{823B92C2-641A-4E87-B142-8ACF3F01F25C}" srcOrd="2" destOrd="0" presId="urn:microsoft.com/office/officeart/2005/8/layout/hierarchy4"/>
    <dgm:cxn modelId="{C1EC48DF-6EC4-417D-B896-D7F2375D3067}" type="presParOf" srcId="{823B92C2-641A-4E87-B142-8ACF3F01F25C}" destId="{2C11CB72-439C-452F-B9E3-C0721687F687}" srcOrd="0" destOrd="0" presId="urn:microsoft.com/office/officeart/2005/8/layout/hierarchy4"/>
    <dgm:cxn modelId="{C5F06ECE-3744-4BCE-8772-15B72DA029F3}" type="presParOf" srcId="{823B92C2-641A-4E87-B142-8ACF3F01F25C}" destId="{2CD6813E-373E-4D94-BF9E-B2FA4EE3FF09}" srcOrd="1" destOrd="0" presId="urn:microsoft.com/office/officeart/2005/8/layout/hierarchy4"/>
    <dgm:cxn modelId="{F8D68FFC-F1D8-4F1A-90D3-53F0AAC962FB}" type="presParOf" srcId="{823B92C2-641A-4E87-B142-8ACF3F01F25C}" destId="{93B463E8-3223-4626-9291-919655A54A22}" srcOrd="2" destOrd="0" presId="urn:microsoft.com/office/officeart/2005/8/layout/hierarchy4"/>
    <dgm:cxn modelId="{B8F45F25-7C18-47D0-A84E-CD19BC000D8E}" type="presParOf" srcId="{93B463E8-3223-4626-9291-919655A54A22}" destId="{9168CB80-9A88-4D02-9F98-CDB5FE8741E1}" srcOrd="0" destOrd="0" presId="urn:microsoft.com/office/officeart/2005/8/layout/hierarchy4"/>
    <dgm:cxn modelId="{3B3E40AD-1AFE-4B9C-9A66-6FE88CAA70DF}" type="presParOf" srcId="{9168CB80-9A88-4D02-9F98-CDB5FE8741E1}" destId="{ECD42173-3F60-46C1-98F3-DD578D980DC6}" srcOrd="0" destOrd="0" presId="urn:microsoft.com/office/officeart/2005/8/layout/hierarchy4"/>
    <dgm:cxn modelId="{1AE934BE-82B4-4A0B-9F0A-BC661A053C09}" type="presParOf" srcId="{9168CB80-9A88-4D02-9F98-CDB5FE8741E1}" destId="{0523CFA9-6719-4E3D-985C-F00370F0D7A2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C6DBAC-30FA-4431-98D8-BBC376CCB621}">
      <dsp:nvSpPr>
        <dsp:cNvPr id="0" name=""/>
        <dsp:cNvSpPr/>
      </dsp:nvSpPr>
      <dsp:spPr>
        <a:xfrm>
          <a:off x="2958492" y="45322"/>
          <a:ext cx="2552827" cy="6807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Рельеф</a:t>
          </a:r>
          <a:endParaRPr lang="ru-RU" sz="3200" kern="1200" dirty="0"/>
        </a:p>
      </dsp:txBody>
      <dsp:txXfrm>
        <a:off x="2958492" y="45322"/>
        <a:ext cx="2552827" cy="680747"/>
      </dsp:txXfrm>
    </dsp:sp>
    <dsp:sp modelId="{AC7F39CE-C2D5-4417-9FC6-2BCBB0A9EBC1}">
      <dsp:nvSpPr>
        <dsp:cNvPr id="0" name=""/>
        <dsp:cNvSpPr/>
      </dsp:nvSpPr>
      <dsp:spPr>
        <a:xfrm>
          <a:off x="3286148" y="1000136"/>
          <a:ext cx="2177612" cy="13313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Характер течения</a:t>
          </a:r>
          <a:endParaRPr lang="ru-RU" sz="2800" kern="1200" dirty="0"/>
        </a:p>
      </dsp:txBody>
      <dsp:txXfrm>
        <a:off x="3286148" y="1000136"/>
        <a:ext cx="2177612" cy="1331350"/>
      </dsp:txXfrm>
    </dsp:sp>
    <dsp:sp modelId="{E8890D9D-E19C-4C58-B414-8D3F7BABBD2E}">
      <dsp:nvSpPr>
        <dsp:cNvPr id="0" name=""/>
        <dsp:cNvSpPr/>
      </dsp:nvSpPr>
      <dsp:spPr>
        <a:xfrm>
          <a:off x="6222048" y="1000136"/>
          <a:ext cx="2564825" cy="12832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Пороги и водопады</a:t>
          </a:r>
          <a:endParaRPr lang="ru-RU" sz="2800" kern="1200" dirty="0"/>
        </a:p>
      </dsp:txBody>
      <dsp:txXfrm>
        <a:off x="6222048" y="1000136"/>
        <a:ext cx="2564825" cy="1283224"/>
      </dsp:txXfrm>
    </dsp:sp>
    <dsp:sp modelId="{000E3317-8C61-4102-8DD8-37B2CCB33D74}">
      <dsp:nvSpPr>
        <dsp:cNvPr id="0" name=""/>
        <dsp:cNvSpPr/>
      </dsp:nvSpPr>
      <dsp:spPr>
        <a:xfrm>
          <a:off x="0" y="976106"/>
          <a:ext cx="2382425" cy="12873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Работа рек</a:t>
          </a:r>
          <a:endParaRPr lang="ru-RU" sz="2800" kern="1200" dirty="0"/>
        </a:p>
      </dsp:txBody>
      <dsp:txXfrm>
        <a:off x="0" y="976106"/>
        <a:ext cx="2382425" cy="1287344"/>
      </dsp:txXfrm>
    </dsp:sp>
    <dsp:sp modelId="{87AE3C9A-3C51-412D-9DF4-328F430C2640}">
      <dsp:nvSpPr>
        <dsp:cNvPr id="0" name=""/>
        <dsp:cNvSpPr/>
      </dsp:nvSpPr>
      <dsp:spPr>
        <a:xfrm>
          <a:off x="71436" y="2928965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верховьях рек - эрозия, в низовьях - аккумуляция</a:t>
          </a:r>
          <a:endParaRPr lang="ru-RU" sz="2400" kern="1200" dirty="0"/>
        </a:p>
      </dsp:txBody>
      <dsp:txXfrm>
        <a:off x="71436" y="2928965"/>
        <a:ext cx="2552827" cy="1531696"/>
      </dsp:txXfrm>
    </dsp:sp>
    <dsp:sp modelId="{4FE2E11E-912B-48EF-8D1A-57E2C1E808AE}">
      <dsp:nvSpPr>
        <dsp:cNvPr id="0" name=""/>
        <dsp:cNvSpPr/>
      </dsp:nvSpPr>
      <dsp:spPr>
        <a:xfrm>
          <a:off x="6072239" y="2928965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Встречаются в горах и на возвышенных равнинах</a:t>
          </a:r>
          <a:endParaRPr lang="ru-RU" sz="2400" kern="1200" dirty="0"/>
        </a:p>
      </dsp:txBody>
      <dsp:txXfrm>
        <a:off x="6072239" y="2928965"/>
        <a:ext cx="2552827" cy="1531696"/>
      </dsp:txXfrm>
    </dsp:sp>
    <dsp:sp modelId="{6C938875-37E0-453E-BD69-5F451F52EFED}">
      <dsp:nvSpPr>
        <dsp:cNvPr id="0" name=""/>
        <dsp:cNvSpPr/>
      </dsp:nvSpPr>
      <dsp:spPr>
        <a:xfrm>
          <a:off x="3071838" y="2928960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горах – быстрое течение, на равнине - медленное</a:t>
          </a:r>
          <a:endParaRPr lang="ru-RU" sz="2400" kern="1200" dirty="0"/>
        </a:p>
      </dsp:txBody>
      <dsp:txXfrm>
        <a:off x="3071838" y="2928960"/>
        <a:ext cx="2552827" cy="15316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5CBBB5-FC2E-4958-86DF-A687CE3F402F}">
      <dsp:nvSpPr>
        <dsp:cNvPr id="0" name=""/>
        <dsp:cNvSpPr/>
      </dsp:nvSpPr>
      <dsp:spPr>
        <a:xfrm>
          <a:off x="2755215" y="0"/>
          <a:ext cx="2657308" cy="492218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Климат</a:t>
          </a:r>
          <a:endParaRPr lang="ru-RU" sz="2800" kern="1200" dirty="0"/>
        </a:p>
      </dsp:txBody>
      <dsp:txXfrm>
        <a:off x="2755215" y="0"/>
        <a:ext cx="2657308" cy="492218"/>
      </dsp:txXfrm>
    </dsp:sp>
    <dsp:sp modelId="{5CE669D2-FC34-4125-B0BF-95320400C37E}">
      <dsp:nvSpPr>
        <dsp:cNvPr id="0" name=""/>
        <dsp:cNvSpPr/>
      </dsp:nvSpPr>
      <dsp:spPr>
        <a:xfrm>
          <a:off x="285718" y="1357319"/>
          <a:ext cx="2171182" cy="126861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Питание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реки</a:t>
          </a:r>
          <a:endParaRPr lang="ru-RU" sz="2800" kern="1200" dirty="0"/>
        </a:p>
      </dsp:txBody>
      <dsp:txXfrm>
        <a:off x="285718" y="1357319"/>
        <a:ext cx="2171182" cy="1268610"/>
      </dsp:txXfrm>
    </dsp:sp>
    <dsp:sp modelId="{ACBFE7B4-EE64-49BF-B051-4CF6ABDF9C45}">
      <dsp:nvSpPr>
        <dsp:cNvPr id="0" name=""/>
        <dsp:cNvSpPr/>
      </dsp:nvSpPr>
      <dsp:spPr>
        <a:xfrm>
          <a:off x="5286429" y="1357326"/>
          <a:ext cx="2326877" cy="1227527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Объём воды в реке </a:t>
          </a:r>
          <a:endParaRPr lang="ru-RU" sz="2800" kern="1200" dirty="0"/>
        </a:p>
      </dsp:txBody>
      <dsp:txXfrm>
        <a:off x="5286429" y="1357326"/>
        <a:ext cx="2326877" cy="1227527"/>
      </dsp:txXfrm>
    </dsp:sp>
    <dsp:sp modelId="{5CCCA8AC-ECEC-446F-B78B-27D2EFB1760A}">
      <dsp:nvSpPr>
        <dsp:cNvPr id="0" name=""/>
        <dsp:cNvSpPr/>
      </dsp:nvSpPr>
      <dsp:spPr>
        <a:xfrm>
          <a:off x="2891224" y="1341957"/>
          <a:ext cx="1992208" cy="1251108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Режим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реки</a:t>
          </a:r>
          <a:endParaRPr lang="ru-RU" sz="2800" kern="1200" dirty="0"/>
        </a:p>
      </dsp:txBody>
      <dsp:txXfrm>
        <a:off x="2891224" y="1341957"/>
        <a:ext cx="1992208" cy="125110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368468-1F98-4116-80E9-51C73F16626E}">
      <dsp:nvSpPr>
        <dsp:cNvPr id="0" name=""/>
        <dsp:cNvSpPr/>
      </dsp:nvSpPr>
      <dsp:spPr>
        <a:xfrm rot="5400000">
          <a:off x="4778024" y="-2386887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река?</a:t>
          </a:r>
          <a:endParaRPr lang="ru-RU" sz="1800" kern="1200" dirty="0"/>
        </a:p>
      </dsp:txBody>
      <dsp:txXfrm rot="5400000">
        <a:off x="4778024" y="-2386887"/>
        <a:ext cx="603944" cy="5532158"/>
      </dsp:txXfrm>
    </dsp:sp>
    <dsp:sp modelId="{1D8D4AE2-262F-48D3-8DA5-5834D9F93011}">
      <dsp:nvSpPr>
        <dsp:cNvPr id="0" name=""/>
        <dsp:cNvSpPr/>
      </dsp:nvSpPr>
      <dsp:spPr>
        <a:xfrm>
          <a:off x="754387" y="1726"/>
          <a:ext cx="1559529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1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54387" y="1726"/>
        <a:ext cx="1559529" cy="754930"/>
      </dsp:txXfrm>
    </dsp:sp>
    <dsp:sp modelId="{47326CC4-DA05-415D-89E1-B2E34ED30AFE}">
      <dsp:nvSpPr>
        <dsp:cNvPr id="0" name=""/>
        <dsp:cNvSpPr/>
      </dsp:nvSpPr>
      <dsp:spPr>
        <a:xfrm rot="5400000">
          <a:off x="4821558" y="-1594211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устье?</a:t>
          </a:r>
          <a:endParaRPr lang="ru-RU" sz="1800" kern="1200" dirty="0"/>
        </a:p>
      </dsp:txBody>
      <dsp:txXfrm rot="5400000">
        <a:off x="4821558" y="-1594211"/>
        <a:ext cx="603944" cy="5532158"/>
      </dsp:txXfrm>
    </dsp:sp>
    <dsp:sp modelId="{EEA8F64F-1EFE-4ADA-849E-B632C75CDBB7}">
      <dsp:nvSpPr>
        <dsp:cNvPr id="0" name=""/>
        <dsp:cNvSpPr/>
      </dsp:nvSpPr>
      <dsp:spPr>
        <a:xfrm>
          <a:off x="754387" y="794403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2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54387" y="794403"/>
        <a:ext cx="1603064" cy="754930"/>
      </dsp:txXfrm>
    </dsp:sp>
    <dsp:sp modelId="{46800C7E-0296-4CB7-8C1D-B21DFD7B8179}">
      <dsp:nvSpPr>
        <dsp:cNvPr id="0" name=""/>
        <dsp:cNvSpPr/>
      </dsp:nvSpPr>
      <dsp:spPr>
        <a:xfrm rot="5400000">
          <a:off x="4821558" y="-801534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исток реки?</a:t>
          </a:r>
          <a:endParaRPr lang="ru-RU" sz="1800" kern="1200" dirty="0"/>
        </a:p>
      </dsp:txBody>
      <dsp:txXfrm rot="5400000">
        <a:off x="4821558" y="-801534"/>
        <a:ext cx="603944" cy="5532158"/>
      </dsp:txXfrm>
    </dsp:sp>
    <dsp:sp modelId="{2A1F8A2F-69EA-4B83-A197-6E679D91132C}">
      <dsp:nvSpPr>
        <dsp:cNvPr id="0" name=""/>
        <dsp:cNvSpPr/>
      </dsp:nvSpPr>
      <dsp:spPr>
        <a:xfrm>
          <a:off x="754387" y="1587079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3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54387" y="1587079"/>
        <a:ext cx="1603064" cy="754930"/>
      </dsp:txXfrm>
    </dsp:sp>
    <dsp:sp modelId="{55FA51C9-A099-40C6-8525-EF8E91902A26}">
      <dsp:nvSpPr>
        <dsp:cNvPr id="0" name=""/>
        <dsp:cNvSpPr/>
      </dsp:nvSpPr>
      <dsp:spPr>
        <a:xfrm rot="5400000">
          <a:off x="4821558" y="-8857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речная система?</a:t>
          </a:r>
          <a:endParaRPr lang="ru-RU" sz="1800" kern="1200" dirty="0"/>
        </a:p>
      </dsp:txBody>
      <dsp:txXfrm rot="5400000">
        <a:off x="4821558" y="-8857"/>
        <a:ext cx="603944" cy="5532158"/>
      </dsp:txXfrm>
    </dsp:sp>
    <dsp:sp modelId="{7574EC34-DCD7-41C1-AA53-7D8F1D509A54}">
      <dsp:nvSpPr>
        <dsp:cNvPr id="0" name=""/>
        <dsp:cNvSpPr/>
      </dsp:nvSpPr>
      <dsp:spPr>
        <a:xfrm>
          <a:off x="754387" y="2379756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4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54387" y="2379756"/>
        <a:ext cx="1603064" cy="754930"/>
      </dsp:txXfrm>
    </dsp:sp>
    <dsp:sp modelId="{FAB8D6AD-AA20-4EF7-9969-448AFCD8A828}">
      <dsp:nvSpPr>
        <dsp:cNvPr id="0" name=""/>
        <dsp:cNvSpPr/>
      </dsp:nvSpPr>
      <dsp:spPr>
        <a:xfrm rot="5400000">
          <a:off x="4821558" y="783818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бассейн реки?</a:t>
          </a:r>
          <a:endParaRPr lang="ru-RU" sz="1800" kern="1200" dirty="0"/>
        </a:p>
      </dsp:txBody>
      <dsp:txXfrm rot="5400000">
        <a:off x="4821558" y="783818"/>
        <a:ext cx="603944" cy="5532158"/>
      </dsp:txXfrm>
    </dsp:sp>
    <dsp:sp modelId="{F46B51CF-1E33-4350-A0B7-FBE49F020A92}">
      <dsp:nvSpPr>
        <dsp:cNvPr id="0" name=""/>
        <dsp:cNvSpPr/>
      </dsp:nvSpPr>
      <dsp:spPr>
        <a:xfrm>
          <a:off x="754387" y="3172433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5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54387" y="3172433"/>
        <a:ext cx="1603064" cy="7549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F297C-747F-474C-B1C3-AC8439FFFE76}">
      <dsp:nvSpPr>
        <dsp:cNvPr id="0" name=""/>
        <dsp:cNvSpPr/>
      </dsp:nvSpPr>
      <dsp:spPr>
        <a:xfrm>
          <a:off x="3769" y="2588"/>
          <a:ext cx="8436373" cy="111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tx2">
                  <a:lumMod val="75000"/>
                </a:schemeClr>
              </a:solidFill>
            </a:rPr>
            <a:t>Внутренние воды Африки</a:t>
          </a: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769" y="2588"/>
        <a:ext cx="8436373" cy="1113999"/>
      </dsp:txXfrm>
    </dsp:sp>
    <dsp:sp modelId="{B741B9F3-3F3B-448F-AD99-0FF645CDA45C}">
      <dsp:nvSpPr>
        <dsp:cNvPr id="0" name=""/>
        <dsp:cNvSpPr/>
      </dsp:nvSpPr>
      <dsp:spPr>
        <a:xfrm>
          <a:off x="141546" y="1531210"/>
          <a:ext cx="2483720" cy="1257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41546" y="1531210"/>
        <a:ext cx="2483720" cy="1257859"/>
      </dsp:txXfrm>
    </dsp:sp>
    <dsp:sp modelId="{1AC56343-C952-4503-BCFE-B7CBCDD9BBF5}">
      <dsp:nvSpPr>
        <dsp:cNvPr id="0" name=""/>
        <dsp:cNvSpPr/>
      </dsp:nvSpPr>
      <dsp:spPr>
        <a:xfrm>
          <a:off x="128260" y="2894661"/>
          <a:ext cx="2521337" cy="1409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28260" y="2894661"/>
        <a:ext cx="2521337" cy="1409800"/>
      </dsp:txXfrm>
    </dsp:sp>
    <dsp:sp modelId="{CF6E24BB-99A9-46BE-80AE-CE17D3B1A1B0}">
      <dsp:nvSpPr>
        <dsp:cNvPr id="0" name=""/>
        <dsp:cNvSpPr/>
      </dsp:nvSpPr>
      <dsp:spPr>
        <a:xfrm>
          <a:off x="3062139" y="2920301"/>
          <a:ext cx="2483139" cy="1437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062139" y="2920301"/>
        <a:ext cx="2483139" cy="1437379"/>
      </dsp:txXfrm>
    </dsp:sp>
    <dsp:sp modelId="{2C11CB72-439C-452F-B9E3-C0721687F687}">
      <dsp:nvSpPr>
        <dsp:cNvPr id="0" name=""/>
        <dsp:cNvSpPr/>
      </dsp:nvSpPr>
      <dsp:spPr>
        <a:xfrm>
          <a:off x="5968034" y="1461240"/>
          <a:ext cx="2289573" cy="1261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68034" y="1461240"/>
        <a:ext cx="2289573" cy="1261315"/>
      </dsp:txXfrm>
    </dsp:sp>
    <dsp:sp modelId="{ECD42173-3F60-46C1-98F3-DD578D980DC6}">
      <dsp:nvSpPr>
        <dsp:cNvPr id="0" name=""/>
        <dsp:cNvSpPr/>
      </dsp:nvSpPr>
      <dsp:spPr>
        <a:xfrm>
          <a:off x="5968034" y="2894661"/>
          <a:ext cx="2369125" cy="1448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68034" y="2894661"/>
        <a:ext cx="2369125" cy="1448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DC198-5AD7-429F-B28E-3965D9DFF569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F3A5-D0ED-480A-9390-5D24BC0C3F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нажатии второй раз на управляющую кнопку информация сворачивается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Если щелкнуть</a:t>
            </a:r>
            <a:r>
              <a:rPr lang="ru-RU" baseline="0" dirty="0" smtClean="0"/>
              <a:t> по заголовку слайда, то получим дополнительную информацию. Чтобы скрыть эту информацию, достаточно второй раз щелкнуть по заголовку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того , чтобы узнать ответ надо щелкнуть</a:t>
            </a:r>
            <a:r>
              <a:rPr lang="ru-RU" baseline="0" dirty="0" smtClean="0"/>
              <a:t> по цифрам.(режим демонстрации)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того чтобы перейти на другой слайд надо щелкнуть вне схемы.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появления примеров надо щелкнуть по картинке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F108D-5409-4900-862B-29B482EC56BE}" type="datetimeFigureOut">
              <a:rPr lang="ru-RU" smtClean="0"/>
              <a:pPr/>
              <a:t>18.01.2012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tp://ftp.baro.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tcoa.ru/ozera/ozera_s_unikalnoi_solenostyu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ickhunter.narod.ru/photoalbum_ethiopia_tl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2%D0%B5%D1%80%D1%85%D0%BD%D0%B5%D0%B5_%D0%BE%D0%B7%D0%B5%D1%80%D0%B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://tourbina.ru/common/photo/46660/palbum/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n.ru/GetAnswer.aspx?qid=f9805871-4403-4907-9cf0-d632e872ed10" TargetMode="External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samogo.net/articles.php?id=1191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0%D0%BB%D0%B0%D1%85%D0%B0%D1%80%D0%B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hyperlink" Target="http://ru.wikipedia.org/wiki/%D0%94%D0%B5%D0%BB%D1%8C%D1%82%D0%B0_%D0%9E%D0%BA%D0%B0%D0%B2%D0%B0%D0%BD%D0%B3%D0%B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andtravel.ru/?p=6812" TargetMode="External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pda.privet.ru/post/110689866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4" Type="http://schemas.openxmlformats.org/officeDocument/2006/relationships/hyperlink" Target="http://www.membrana.ru/particle/1772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://tourbina.ru/common/photo/43933/memo/20/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sk.ru/users/gaugin/11851/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.jpeg"/><Relationship Id="rId18" Type="http://schemas.openxmlformats.org/officeDocument/2006/relationships/image" Target="../media/image7.jpeg"/><Relationship Id="rId3" Type="http://schemas.openxmlformats.org/officeDocument/2006/relationships/slide" Target="slide3.xml"/><Relationship Id="rId7" Type="http://schemas.openxmlformats.org/officeDocument/2006/relationships/hyperlink" Target="tourdeworld.ru" TargetMode="External"/><Relationship Id="rId12" Type="http://schemas.openxmlformats.org/officeDocument/2006/relationships/hyperlink" Target="http://pda.privet.ru/post/110689866" TargetMode="External"/><Relationship Id="rId17" Type="http://schemas.openxmlformats.org/officeDocument/2006/relationships/hyperlink" Target="http://blog.tournavigator.ru/?attachment_id=4076" TargetMode="External"/><Relationship Id="rId2" Type="http://schemas.openxmlformats.org/officeDocument/2006/relationships/image" Target="../media/image1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image" Target="../media/image4.png"/><Relationship Id="rId5" Type="http://schemas.openxmlformats.org/officeDocument/2006/relationships/slide" Target="slide17.xml"/><Relationship Id="rId15" Type="http://schemas.openxmlformats.org/officeDocument/2006/relationships/image" Target="../media/image6.jpeg"/><Relationship Id="rId10" Type="http://schemas.openxmlformats.org/officeDocument/2006/relationships/hyperlink" Target="http://www.aquaterm.biz/" TargetMode="External"/><Relationship Id="rId19" Type="http://schemas.openxmlformats.org/officeDocument/2006/relationships/slide" Target="slide20.xml"/><Relationship Id="rId4" Type="http://schemas.openxmlformats.org/officeDocument/2006/relationships/slide" Target="slide9.xml"/><Relationship Id="rId9" Type="http://schemas.openxmlformats.org/officeDocument/2006/relationships/slide" Target="slide15.xml"/><Relationship Id="rId14" Type="http://schemas.openxmlformats.org/officeDocument/2006/relationships/hyperlink" Target="http://tourbina.ru/common/photo/46660/palbum/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microsoft.com/office/2007/relationships/diagramDrawing" Target="../diagrams/drawing3.xml"/><Relationship Id="rId4" Type="http://schemas.openxmlformats.org/officeDocument/2006/relationships/slide" Target="slide2.xml"/><Relationship Id="rId9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oltech.pl/river-nile-in-egypt-in-ancient-egy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urk-masal.ucoz.ru/forum/60-790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roda.s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hythmjournal.com/" TargetMode="External"/><Relationship Id="rId4" Type="http://schemas.openxmlformats.org/officeDocument/2006/relationships/hyperlink" Target="http://www.membrana.ru/articles/inventions/2005/04/13/214000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geography.kz/slovar/kong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limpopo-tour.ru/reka-zair-kongo/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://www.piano100.ru/?bdb=pictures-of-river-nil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arsys.at.ua/forum/16-1042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lmir.net/page/10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images.google.ru/imgres?q=%D1%80%D0%B5%D0%BA%D0%B0+%D0%BD%D0%B8%D0%B3%D0%B5%D1%80&amp;hl=ru&amp;newwindow=1&amp;biw=1024&amp;bih=600&amp;tbm=isch&amp;tbnid=e-tszEpJHg1CYM:&amp;imgrefurl=http://900igr.net/fotografii/geografija/Vnutrennie-vody-Afriki/011-Reka-Niger-v-verkhovjakh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Внутренние воды Африки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8715404" cy="1752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Работу выполнила: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учитель географии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ГБОУ СОШНО № </a:t>
            </a:r>
            <a:r>
              <a:rPr lang="ru-RU" dirty="0" smtClean="0">
                <a:solidFill>
                  <a:srgbClr val="C00000"/>
                </a:solidFill>
              </a:rPr>
              <a:t>542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Черепанова Н.П.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60648"/>
            <a:ext cx="2510020" cy="25880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1143000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Чад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000504"/>
            <a:ext cx="8229600" cy="23399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Огромное озеро Чад, расположенное на окраине Сахары, является пресным сверху и солоноватым у дна. </a:t>
            </a:r>
            <a:br>
              <a:rPr lang="ru-RU" dirty="0" smtClean="0"/>
            </a:br>
            <a:r>
              <a:rPr lang="ru-RU" dirty="0" smtClean="0"/>
              <a:t>Озеро очень мелкое (от 2 до 4 метров глубины). Берега его плоские и заболоченные, а с севера к ним вплотную подступает пустыня. </a:t>
            </a: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810000" cy="25527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68346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Размеры озера Чад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68001" b="50769"/>
          <a:stretch>
            <a:fillRect/>
          </a:stretch>
        </p:blipFill>
        <p:spPr bwMode="auto">
          <a:xfrm>
            <a:off x="357158" y="1500174"/>
            <a:ext cx="267043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657" t="1538" r="35659" b="50769"/>
          <a:stretch>
            <a:fillRect/>
          </a:stretch>
        </p:blipFill>
        <p:spPr bwMode="auto">
          <a:xfrm>
            <a:off x="3286116" y="150017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6000" b="50769"/>
          <a:stretch>
            <a:fillRect/>
          </a:stretch>
        </p:blipFill>
        <p:spPr bwMode="auto">
          <a:xfrm>
            <a:off x="6143636" y="150017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3658" t="50769" r="34830"/>
          <a:stretch>
            <a:fillRect/>
          </a:stretch>
        </p:blipFill>
        <p:spPr bwMode="auto">
          <a:xfrm>
            <a:off x="4500562" y="3857628"/>
            <a:ext cx="2714644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50769" r="68001"/>
          <a:stretch>
            <a:fillRect/>
          </a:stretch>
        </p:blipFill>
        <p:spPr bwMode="auto">
          <a:xfrm>
            <a:off x="1500166" y="3857628"/>
            <a:ext cx="2756582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pic>
        <p:nvPicPr>
          <p:cNvPr id="3074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000886"/>
            <a:ext cx="4286280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3929066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Озеро Тана, расположено на Эфиопском нагорье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861" t="1453" r="3993" b="5317"/>
          <a:stretch>
            <a:fillRect/>
          </a:stretch>
        </p:blipFill>
        <p:spPr bwMode="auto">
          <a:xfrm>
            <a:off x="2726976" y="3571876"/>
            <a:ext cx="62027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257940" cy="1154098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Тана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5829312" cy="1143000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Виктория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29066"/>
            <a:ext cx="4143372" cy="248284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Расположено в тектоническом прогибе Африкано-Аравийской платформы, на высоте 1134 м. Это 2-е по величине пресное озеро мира после </a:t>
            </a:r>
            <a:r>
              <a:rPr lang="ru-RU" dirty="0" smtClean="0">
                <a:hlinkClick r:id="rId3" tooltip="Верхнее озеро"/>
              </a:rPr>
              <a:t>Верхнего озера</a:t>
            </a:r>
            <a:r>
              <a:rPr lang="ru-RU" dirty="0" smtClean="0"/>
              <a:t> и самое большое озеро в Африке по площади.</a:t>
            </a:r>
            <a:endParaRPr lang="ru-RU" dirty="0"/>
          </a:p>
        </p:txBody>
      </p:sp>
      <p:pic>
        <p:nvPicPr>
          <p:cNvPr id="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00108"/>
            <a:ext cx="4000528" cy="285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3125" t="2735" r="3993"/>
          <a:stretch>
            <a:fillRect/>
          </a:stretch>
        </p:blipFill>
        <p:spPr bwMode="auto">
          <a:xfrm>
            <a:off x="4286248" y="3714752"/>
            <a:ext cx="4626803" cy="269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5900750" cy="1143000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Танганьика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714884"/>
            <a:ext cx="4643470" cy="19113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r>
              <a:rPr lang="ru-RU" dirty="0" smtClean="0"/>
              <a:t>Танганьика — крупное озеро в Центральной Африке тектонического происхождения. Самое длинное в мире озеро. Это одно из самых глубоких (наряду с </a:t>
            </a:r>
            <a:r>
              <a:rPr lang="ru-RU" dirty="0" smtClean="0">
                <a:hlinkClick r:id="rId3"/>
              </a:rPr>
              <a:t>оз. Байкал</a:t>
            </a:r>
            <a:r>
              <a:rPr lang="ru-RU" dirty="0" smtClean="0"/>
              <a:t>) озёр планеты и столь же древнее по происхождению.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070" t="947" r="4070"/>
          <a:stretch>
            <a:fillRect/>
          </a:stretch>
        </p:blipFill>
        <p:spPr bwMode="auto">
          <a:xfrm>
            <a:off x="5000628" y="3571876"/>
            <a:ext cx="39330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1071546"/>
            <a:ext cx="2714644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Управляющая кнопка: назад 7">
            <a:hlinkClick r:id="rId7" action="ppaction://hlinksldjump" highlightClick="1"/>
          </p:cNvPr>
          <p:cNvSpPr/>
          <p:nvPr/>
        </p:nvSpPr>
        <p:spPr>
          <a:xfrm>
            <a:off x="8215338" y="6286520"/>
            <a:ext cx="642942" cy="35716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943848" cy="1000132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Болота Окаванго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857760"/>
            <a:ext cx="8229600" cy="155415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Река Окаванго не впадает ни в какое море. Вместо этого она теряется в болотах на северо-западе пустыни </a:t>
            </a:r>
            <a:r>
              <a:rPr lang="ru-RU" dirty="0" smtClean="0">
                <a:hlinkClick r:id="rId3" tooltip="Калахари"/>
              </a:rPr>
              <a:t>Калахари</a:t>
            </a:r>
            <a:r>
              <a:rPr lang="ru-RU" dirty="0" smtClean="0"/>
              <a:t>, это место обычно называют </a:t>
            </a:r>
            <a:r>
              <a:rPr lang="ru-RU" dirty="0" smtClean="0">
                <a:hlinkClick r:id="rId4" tooltip="Дельта Окаванго"/>
              </a:rPr>
              <a:t>дельта Окаванго</a:t>
            </a:r>
            <a:r>
              <a:rPr lang="ru-RU" dirty="0" smtClean="0"/>
              <a:t> (болота Окаванго). Площадь дельты — 15 000 км².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19775" t="23828" r="21631" b="17578"/>
          <a:stretch>
            <a:fillRect/>
          </a:stretch>
        </p:blipFill>
        <p:spPr bwMode="auto">
          <a:xfrm>
            <a:off x="428596" y="1142984"/>
            <a:ext cx="4000528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142984"/>
            <a:ext cx="3500462" cy="30670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725470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Нильские болота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786322"/>
            <a:ext cx="5786478" cy="19113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На поверхности воды появляется плавучий ковер из растений, не имеющих корней, а плавающих на воде. Этот ковер становится все толще, в нем развиваются растения, пустившие уже корни. Образуется плотная растительная масса, настолько прочная, что выдерживает тяжесть больших животных.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4410881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214422"/>
            <a:ext cx="3471126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назад 6">
            <a:hlinkClick r:id="rId7" action="ppaction://hlinksldjump" highlightClick="1"/>
          </p:cNvPr>
          <p:cNvSpPr/>
          <p:nvPr/>
        </p:nvSpPr>
        <p:spPr>
          <a:xfrm>
            <a:off x="8215338" y="6286520"/>
            <a:ext cx="714380" cy="39947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3571876"/>
            <a:ext cx="392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Нильские болота тянутся на сотни километров и в южной части Судана занимают обширную площадь, называемую Сёдд.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Подземные воды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49" y="1142985"/>
            <a:ext cx="7286675" cy="3819410"/>
          </a:xfrm>
        </p:spPr>
      </p:pic>
      <p:sp>
        <p:nvSpPr>
          <p:cNvPr id="5" name="Прямоугольник 4"/>
          <p:cNvSpPr/>
          <p:nvPr/>
        </p:nvSpPr>
        <p:spPr>
          <a:xfrm>
            <a:off x="571472" y="4857760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Подземные водоносные слои залегают повсюду, но не везде они возобновимы. Так в Северной Африке они заполнились водой около 10000 лет назад, когда климат здесь был более влажным.</a:t>
            </a:r>
            <a:br>
              <a:rPr lang="ru-RU" dirty="0" smtClean="0"/>
            </a:br>
            <a:r>
              <a:rPr lang="ru-RU" dirty="0" smtClean="0"/>
              <a:t>В Экваториальной и Южной Африке дела с подземными водами обстоят значительно лучше. Проливные тропические дожди способствуют быстрому восстановлению запасов подземных вод.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Водяной насос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170" name="Picture 2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5000660" cy="27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8143900" y="6215082"/>
            <a:ext cx="785818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357694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В тех многочисленных, засушливых районах Африки, где нет естественных источников влаги (ключей, рек или водохранилищ), достают воду из скважин, качая её ручными насосами. Так что ручная «доставка» воды с глубинных горизонтов приводит к потерям времени и труда большого числа людей, как и к распространению использования низкокачественной, грязной воды, неизвестно в каких сомнительных водоёмах взятой.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1428736"/>
            <a:ext cx="350046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Схема </a:t>
            </a:r>
            <a:r>
              <a:rPr lang="ru-RU" dirty="0" err="1" smtClean="0"/>
              <a:t>Play-Pump</a:t>
            </a:r>
            <a:r>
              <a:rPr lang="ru-RU" dirty="0" smtClean="0"/>
              <a:t>: 1 — карусель, 2 — насос, 3 — водоносный слой, 4 — бак, 5 — раздаточная колонка, 6 — каркас, 7 – рекламные щиты (иллюстрация с сайта </a:t>
            </a:r>
            <a:r>
              <a:rPr lang="ru-RU" dirty="0" err="1" smtClean="0"/>
              <a:t>roundabout.co.za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2" name="Управляющая кнопка: сведения 11">
            <a:hlinkClick r:id="" action="ppaction://noaction" highlightClick="1"/>
          </p:cNvPr>
          <p:cNvSpPr/>
          <p:nvPr/>
        </p:nvSpPr>
        <p:spPr>
          <a:xfrm>
            <a:off x="5286380" y="3714752"/>
            <a:ext cx="357190" cy="35719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25635" t="26367" r="14306" b="25781"/>
          <a:stretch>
            <a:fillRect/>
          </a:stretch>
        </p:blipFill>
        <p:spPr bwMode="auto">
          <a:xfrm>
            <a:off x="2786050" y="214290"/>
            <a:ext cx="621510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4"/>
            <a:ext cx="9144000" cy="68496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Ледники африканского континента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857760"/>
            <a:ext cx="8229600" cy="16970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   Обе горы(Килиманджаро и Кению)можно считать стратегическими точками Африки - их ледниками питаются большинство рек континента, в том числе крупнейшие - Конго и Нил. А когда ледники растают, подпитка резко уменьшится, реки частично обмелеют, а большей частью пересохнут.</a:t>
            </a:r>
            <a:endParaRPr lang="ru-RU" dirty="0"/>
          </a:p>
        </p:txBody>
      </p:sp>
      <p:pic>
        <p:nvPicPr>
          <p:cNvPr id="2050" name="Picture 2" descr="C:\Documents and Settings\Светлана\Рабочий стол\big.phot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0108">
            <a:off x="334688" y="951926"/>
            <a:ext cx="3143272" cy="2357454"/>
          </a:xfrm>
          <a:prstGeom prst="ellipse">
            <a:avLst/>
          </a:prstGeom>
          <a:noFill/>
        </p:spPr>
      </p:pic>
      <p:pic>
        <p:nvPicPr>
          <p:cNvPr id="2051" name="Picture 3" descr="C:\Documents and Settings\Светлана\Рабочий стол\big.photo1.jpg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4620"/>
            <a:ext cx="3342852" cy="2143140"/>
          </a:xfrm>
          <a:prstGeom prst="ellipse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28992" y="928670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Килиманджаро означает «сверкающая гора». </a:t>
            </a:r>
            <a:endParaRPr lang="ru-RU" dirty="0"/>
          </a:p>
        </p:txBody>
      </p:sp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56" y="1071546"/>
            <a:ext cx="2476995" cy="29783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2500306"/>
            <a:ext cx="3286148" cy="246461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500958" y="421481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Гора Кения</a:t>
            </a:r>
            <a:endParaRPr lang="ru-RU" dirty="0"/>
          </a:p>
        </p:txBody>
      </p:sp>
      <p:sp>
        <p:nvSpPr>
          <p:cNvPr id="15" name="Управляющая кнопка: настраиваемая 14">
            <a:hlinkClick r:id="rId9" action="ppaction://hlinksldjump" highlightClick="1"/>
          </p:cNvPr>
          <p:cNvSpPr/>
          <p:nvPr/>
        </p:nvSpPr>
        <p:spPr>
          <a:xfrm>
            <a:off x="7286644" y="6286520"/>
            <a:ext cx="1571636" cy="399474"/>
          </a:xfrm>
          <a:prstGeom prst="actionButtonBlank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Закрепление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1124744"/>
            <a:ext cx="7530630" cy="10715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3" action="ppaction://hlinksldjump"/>
              </a:rPr>
              <a:t>Речные системы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276872"/>
            <a:ext cx="3929090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4" action="ppaction://hlinksldjump"/>
              </a:rPr>
              <a:t>Озера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3286124"/>
            <a:ext cx="7543358" cy="8561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5" action="ppaction://hlinksldjump"/>
              </a:rPr>
              <a:t>Подземные воды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293096"/>
            <a:ext cx="7543358" cy="92869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6" action="ppaction://hlinksldjump"/>
              </a:rPr>
              <a:t>Ледники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4365104"/>
            <a:ext cx="1509596" cy="80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2276872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9" action="ppaction://hlinksldjump"/>
              </a:rPr>
              <a:t> Болото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3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l="49374" t="26563" r="24012" b="55694"/>
          <a:stretch>
            <a:fillRect/>
          </a:stretch>
        </p:blipFill>
        <p:spPr bwMode="auto">
          <a:xfrm>
            <a:off x="1043608" y="3370720"/>
            <a:ext cx="1528128" cy="70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" name="Picture 3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4048" y="2357430"/>
            <a:ext cx="1357322" cy="7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2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 b="25334"/>
          <a:stretch>
            <a:fillRect/>
          </a:stretch>
        </p:blipFill>
        <p:spPr bwMode="auto">
          <a:xfrm>
            <a:off x="1071538" y="2357430"/>
            <a:ext cx="1571637" cy="7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5" name="Овал 14"/>
          <p:cNvSpPr/>
          <p:nvPr/>
        </p:nvSpPr>
        <p:spPr>
          <a:xfrm>
            <a:off x="6372200" y="5589240"/>
            <a:ext cx="1928813" cy="50006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hlinkClick r:id="rId16" action="ppaction://hlinksldjump"/>
              </a:rPr>
              <a:t>ресурсы</a:t>
            </a:r>
            <a:endParaRPr lang="ru-RU" dirty="0"/>
          </a:p>
        </p:txBody>
      </p:sp>
      <p:pic>
        <p:nvPicPr>
          <p:cNvPr id="2050" name="Picture 2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3608" y="1196752"/>
            <a:ext cx="164307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7" name="Овал 16">
            <a:hlinkClick r:id="rId5" action="ppaction://hlinksldjump"/>
          </p:cNvPr>
          <p:cNvSpPr/>
          <p:nvPr/>
        </p:nvSpPr>
        <p:spPr>
          <a:xfrm>
            <a:off x="971600" y="5589240"/>
            <a:ext cx="1928813" cy="50006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hlinkClick r:id="rId19" action="ppaction://hlinksldjump"/>
              </a:rPr>
              <a:t>повторение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11" name="Овал 10">
            <a:hlinkClick r:id="rId4" action="ppaction://hlinksldjump"/>
          </p:cNvPr>
          <p:cNvSpPr/>
          <p:nvPr/>
        </p:nvSpPr>
        <p:spPr>
          <a:xfrm>
            <a:off x="6660232" y="6093296"/>
            <a:ext cx="1928826" cy="500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323528" y="1700808"/>
          <a:ext cx="8643998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Вопросы по теме «Реки»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Черепанова Н.П.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43174" y="1714488"/>
            <a:ext cx="554461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Водный поток, текущий в выработанном им углублении.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3174" y="2500306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Место впадения реки в океан, море, озеро, реку.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3174" y="3357562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Место где начинается река.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43174" y="4143380"/>
            <a:ext cx="5572164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Это главная река со всеми притоками.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43174" y="4929198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Территория с которой река собирает воду.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5616" y="1772816"/>
            <a:ext cx="1512168" cy="64807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15616" y="2492896"/>
            <a:ext cx="151216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5616" y="3284984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4077072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15616" y="4869160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D:\Наташа\анимации\Monkey20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285728"/>
            <a:ext cx="800100" cy="107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85720" y="2000240"/>
          <a:ext cx="8443913" cy="4357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85786" y="3929066"/>
            <a:ext cx="1785950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Речная система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5286388"/>
            <a:ext cx="1857388" cy="4286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Озера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43306" y="5286388"/>
            <a:ext cx="1857388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Болота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72264" y="3857628"/>
            <a:ext cx="1714512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Ледники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29388" y="5286388"/>
            <a:ext cx="1928826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Подземные воды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3108" y="1142984"/>
            <a:ext cx="4786346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Заполнить схему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98" r="35652"/>
          <a:stretch>
            <a:fillRect/>
          </a:stretch>
        </p:blipFill>
        <p:spPr bwMode="auto">
          <a:xfrm>
            <a:off x="353814" y="1928802"/>
            <a:ext cx="407530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4786314" y="2000240"/>
            <a:ext cx="392909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1. </a:t>
            </a:r>
            <a:r>
              <a:rPr lang="ru-RU" dirty="0" smtClean="0">
                <a:solidFill>
                  <a:schemeClr val="tx1"/>
                </a:solidFill>
              </a:rPr>
              <a:t>Реки в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dirty="0" smtClean="0"/>
              <a:t>большинстве своем относятся к бассейну внутреннего стока, пересыхающие.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3000372"/>
            <a:ext cx="392909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Реки имеют обширные бассейны, полноводны круглый год.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6314" y="4000504"/>
            <a:ext cx="392909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 </a:t>
            </a:r>
            <a:r>
              <a:rPr lang="ru-RU" dirty="0" smtClean="0"/>
              <a:t>Реки полноводны зимой, а летом мелеют.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6314" y="5072074"/>
            <a:ext cx="392909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</a:t>
            </a:r>
            <a:r>
              <a:rPr lang="ru-RU" dirty="0" smtClean="0"/>
              <a:t>Реки летом полноводны, зимой мелеют.</a:t>
            </a:r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158" y="928670"/>
            <a:ext cx="8429684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каком типе климата располагаются речные системы с такими характерными признаками?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9" idx="1"/>
          </p:cNvCxnSpPr>
          <p:nvPr/>
        </p:nvCxnSpPr>
        <p:spPr>
          <a:xfrm rot="10800000" flipV="1">
            <a:off x="3214678" y="2457440"/>
            <a:ext cx="1571636" cy="5429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2" idx="1"/>
          </p:cNvCxnSpPr>
          <p:nvPr/>
        </p:nvCxnSpPr>
        <p:spPr>
          <a:xfrm rot="10800000" flipV="1">
            <a:off x="2786050" y="3457572"/>
            <a:ext cx="2000264" cy="757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3" idx="1"/>
          </p:cNvCxnSpPr>
          <p:nvPr/>
        </p:nvCxnSpPr>
        <p:spPr>
          <a:xfrm rot="10800000" flipV="1">
            <a:off x="2500298" y="4457704"/>
            <a:ext cx="2286016" cy="1757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4" idx="1"/>
          </p:cNvCxnSpPr>
          <p:nvPr/>
        </p:nvCxnSpPr>
        <p:spPr>
          <a:xfrm rot="10800000">
            <a:off x="3571868" y="4357694"/>
            <a:ext cx="1214446" cy="11715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643042" y="3000372"/>
            <a:ext cx="1571636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тропический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6286520"/>
            <a:ext cx="2057408" cy="28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субтропический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00100" y="4643446"/>
            <a:ext cx="2486036" cy="2857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субэкваториальный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4000504"/>
            <a:ext cx="2071734" cy="285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экваториальный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28736"/>
            <a:ext cx="3500438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786314" y="3071810"/>
            <a:ext cx="3643338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Дельта какой реки изображена на снимке?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285860"/>
          <a:ext cx="4857784" cy="5445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/>
                <a:gridCol w="2428892"/>
              </a:tblGrid>
              <a:tr h="648256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Изображение</a:t>
                      </a:r>
                      <a:endParaRPr lang="ru-RU" dirty="0"/>
                    </a:p>
                  </a:txBody>
                  <a:tcPr/>
                </a:tc>
              </a:tr>
              <a:tr h="926079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Заполнение водой трещин в земной коре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3903">
                <a:tc>
                  <a:txBody>
                    <a:bodyPr/>
                    <a:lstStyle/>
                    <a:p>
                      <a:r>
                        <a:rPr lang="ru-RU" dirty="0" smtClean="0"/>
                        <a:t>Котловина унаследована от древнего моря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3903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Подпруживание реки плотиной естественного происхождения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577">
                <a:tc>
                  <a:txBody>
                    <a:bodyPr/>
                    <a:lstStyle/>
                    <a:p>
                      <a:r>
                        <a:rPr lang="ru-RU" dirty="0" smtClean="0"/>
                        <a:t>В результате медленного прогибания фундамента платформы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286388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3071802" y="4143380"/>
            <a:ext cx="2357454" cy="1071570"/>
            <a:chOff x="3071802" y="4143380"/>
            <a:chExt cx="2357454" cy="1143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1802" y="414338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4810" y="4143380"/>
              <a:ext cx="1214446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928934"/>
            <a:ext cx="2357454" cy="11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786182" y="1214425"/>
            <a:ext cx="9286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5500694" y="2143116"/>
            <a:ext cx="2928958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Танганьика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00694" y="3286124"/>
            <a:ext cx="2928958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Чад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94" y="4500570"/>
            <a:ext cx="2857520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Тана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00694" y="5786454"/>
            <a:ext cx="2857520" cy="5715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Виктория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0694" y="1285860"/>
            <a:ext cx="2928958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Примеры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714776" cy="483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714876" y="2786058"/>
            <a:ext cx="392909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Какого происхождения озерная котловина представлена на фотографии?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Список использованных ресурсов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4010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10 слайд-</a:t>
            </a:r>
            <a:r>
              <a:rPr lang="en-US" sz="1800" b="1" dirty="0" smtClean="0">
                <a:solidFill>
                  <a:srgbClr val="7030A0"/>
                </a:solidFill>
              </a:rPr>
              <a:t>http://www.inright.ru/news/id_2031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dirty="0" smtClean="0"/>
              <a:t>14слайд картинки </a:t>
            </a:r>
            <a:r>
              <a:rPr lang="en-US" sz="1800" b="1" dirty="0" smtClean="0">
                <a:solidFill>
                  <a:srgbClr val="7030A0"/>
                </a:solidFill>
              </a:rPr>
              <a:t>http://www.rftravel.ru/index.php3?id=11735</a:t>
            </a:r>
            <a:endParaRPr lang="ru-RU" sz="18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1800" dirty="0" smtClean="0"/>
              <a:t>16 слайд карта-  </a:t>
            </a:r>
            <a:r>
              <a:rPr lang="en-US" sz="1800" i="1" dirty="0" smtClean="0">
                <a:hlinkClick r:id="rId3"/>
              </a:rPr>
              <a:t>www.priroda.su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17 слайд - </a:t>
            </a:r>
            <a:r>
              <a:rPr lang="en-US" sz="1800" dirty="0" smtClean="0">
                <a:hlinkClick r:id="rId4" tooltip="http://www.membrana.ru/articles/inventions/2005/04/13/214000.html"/>
              </a:rPr>
              <a:t>http://www.membrana.ru/articles/inventions/2005/04...</a:t>
            </a: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Громов П.А. Рисунок в обучении физической географии. М., Просвещение,1979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en-US" sz="1800" dirty="0" smtClean="0"/>
              <a:t>http://</a:t>
            </a:r>
            <a:r>
              <a:rPr lang="en-US" sz="1800" dirty="0" smtClean="0"/>
              <a:t>www.esa.int/</a:t>
            </a:r>
            <a:r>
              <a:rPr lang="ru-RU" sz="1800" dirty="0" smtClean="0"/>
              <a:t>озеро </a:t>
            </a:r>
            <a:r>
              <a:rPr lang="ru-RU" sz="1800" dirty="0" smtClean="0"/>
              <a:t>Танганьика</a:t>
            </a:r>
          </a:p>
          <a:p>
            <a:pPr>
              <a:buNone/>
            </a:pPr>
            <a:r>
              <a:rPr lang="en-US" sz="1800" dirty="0" smtClean="0"/>
              <a:t>palitra2055.livejournal.com </a:t>
            </a:r>
            <a:r>
              <a:rPr lang="ru-RU" sz="1800" dirty="0" smtClean="0"/>
              <a:t> - озеро </a:t>
            </a:r>
            <a:r>
              <a:rPr lang="ru-RU" sz="1800" dirty="0" smtClean="0"/>
              <a:t>Чад</a:t>
            </a:r>
          </a:p>
          <a:p>
            <a:pPr>
              <a:buNone/>
            </a:pPr>
            <a:r>
              <a:rPr lang="en-US" sz="1800" dirty="0" smtClean="0">
                <a:hlinkClick r:id="rId5"/>
              </a:rPr>
              <a:t>http</a:t>
            </a:r>
            <a:r>
              <a:rPr lang="en-US" sz="1800" dirty="0" smtClean="0">
                <a:hlinkClick r:id="rId5"/>
              </a:rPr>
              <a:t>://www.rhythmjournal.com</a:t>
            </a:r>
            <a:r>
              <a:rPr lang="ru-RU" sz="1800" dirty="0" smtClean="0"/>
              <a:t> – озеро </a:t>
            </a:r>
            <a:r>
              <a:rPr lang="ru-RU" sz="1800" dirty="0" smtClean="0"/>
              <a:t>Тана</a:t>
            </a:r>
          </a:p>
          <a:p>
            <a:pPr>
              <a:buNone/>
            </a:pPr>
            <a:r>
              <a:rPr lang="en-US" sz="1800" dirty="0" smtClean="0"/>
              <a:t>commons.wikimedia.org</a:t>
            </a:r>
            <a:r>
              <a:rPr lang="ru-RU" sz="1800" dirty="0" smtClean="0"/>
              <a:t>  -  озеро Тана (вторая картинка</a:t>
            </a:r>
            <a:r>
              <a:rPr lang="ru-RU" sz="1800" dirty="0" smtClean="0"/>
              <a:t>)</a:t>
            </a:r>
          </a:p>
          <a:p>
            <a:pPr>
              <a:buNone/>
            </a:pPr>
            <a:r>
              <a:rPr lang="en-US" sz="1800" dirty="0" smtClean="0">
                <a:hlinkClick r:id="rId5"/>
              </a:rPr>
              <a:t>http://www.rhythmjournal.com/</a:t>
            </a:r>
            <a:r>
              <a:rPr lang="ru-RU" sz="1800" dirty="0" smtClean="0"/>
              <a:t>   - озеро Виктория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7" name="Овал 6">
            <a:hlinkClick r:id="" action="ppaction://hlinkshowjump?jump=endshow"/>
          </p:cNvPr>
          <p:cNvSpPr/>
          <p:nvPr/>
        </p:nvSpPr>
        <p:spPr>
          <a:xfrm>
            <a:off x="6660232" y="6093296"/>
            <a:ext cx="1928826" cy="500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Влияние рельефа на речную систему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571612"/>
          <a:ext cx="8786874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10800000" flipV="1">
            <a:off x="1928794" y="2285992"/>
            <a:ext cx="250033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00562" y="2285992"/>
            <a:ext cx="264320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394199" y="2464587"/>
            <a:ext cx="21352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1000100" y="414338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107653" y="417909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7216000" y="4143380"/>
            <a:ext cx="57071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372476" cy="1285884"/>
          </a:xfrm>
        </p:spPr>
        <p:txBody>
          <a:bodyPr>
            <a:prstTxWarp prst="textWave1">
              <a:avLst>
                <a:gd name="adj1" fmla="val 12500"/>
                <a:gd name="adj2" fmla="val -163"/>
              </a:avLst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Влияние климата на речную систему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3240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5400000">
            <a:off x="4108447" y="296385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2143108" y="2643182"/>
            <a:ext cx="164307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929190" y="2643182"/>
            <a:ext cx="1785950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785786" y="5214950"/>
            <a:ext cx="2143140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Пополнение воды в реке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8992" y="5143512"/>
            <a:ext cx="1928826" cy="1428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Регулярные (суточные, годовые) изменения состояния реки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57884" y="5143512"/>
            <a:ext cx="2214578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воды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661513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Конго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Documents and Settings\Светлана\Рабочий стол\1288374984_kongo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28802"/>
            <a:ext cx="3938588" cy="2625725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5286388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Река Конго полноводна в течение всего года, т.к. два раза пересекает экватор,                             по водности и площади бассейна уступает лишь Амазонке.</a:t>
            </a:r>
            <a:endParaRPr lang="ru-RU" dirty="0"/>
          </a:p>
        </p:txBody>
      </p:sp>
      <p:pic>
        <p:nvPicPr>
          <p:cNvPr id="307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071678"/>
            <a:ext cx="3357586" cy="2531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715172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Нил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82" y="1357298"/>
            <a:ext cx="50006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сведения 6">
            <a:hlinkClick r:id="" action="ppaction://noaction" highlightClick="1"/>
          </p:cNvPr>
          <p:cNvSpPr/>
          <p:nvPr/>
        </p:nvSpPr>
        <p:spPr>
          <a:xfrm>
            <a:off x="2571736" y="1857364"/>
            <a:ext cx="357190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сведения 8">
            <a:hlinkClick r:id="" action="ppaction://noaction" highlightClick="1"/>
          </p:cNvPr>
          <p:cNvSpPr/>
          <p:nvPr/>
        </p:nvSpPr>
        <p:spPr>
          <a:xfrm>
            <a:off x="2500298" y="4714884"/>
            <a:ext cx="357190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72132" y="3000372"/>
            <a:ext cx="35718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Нил - самая длинная река мира 6671км, берет начало на Восточно-Африканском плоскогорье, протекает через озеро Виктория.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24170" t="20508" r="9912" b="14062"/>
          <a:stretch>
            <a:fillRect/>
          </a:stretch>
        </p:blipFill>
        <p:spPr bwMode="auto">
          <a:xfrm>
            <a:off x="3857620" y="1428736"/>
            <a:ext cx="508595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24170" t="20508" r="9912" b="14062"/>
          <a:stretch>
            <a:fillRect/>
          </a:stretch>
        </p:blipFill>
        <p:spPr bwMode="auto">
          <a:xfrm>
            <a:off x="3214678" y="2000240"/>
            <a:ext cx="566172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Замбези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286388"/>
            <a:ext cx="8229600" cy="119696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</a:t>
            </a:r>
            <a:r>
              <a:rPr lang="ru-RU" dirty="0" smtClean="0"/>
              <a:t>Виктория, водопад на реке Замбези в Южной Африке. Расположен на границе Замбии и Зимбабве. Ширина водопада — примерно 1800 метров, высота — 128 метров. Водопад представляет собой необычайное зрелище — узкую пропасть, в которую падает вода.</a:t>
            </a:r>
            <a:endParaRPr lang="ru-RU" dirty="0"/>
          </a:p>
        </p:txBody>
      </p:sp>
      <p:pic>
        <p:nvPicPr>
          <p:cNvPr id="5" name="Содержимое 7" descr="Victoria_Falls_Zambezi[1]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500174"/>
            <a:ext cx="4188900" cy="2768601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4286256"/>
            <a:ext cx="442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Водопад Виктория открыт в середине Х</a:t>
            </a:r>
            <a:r>
              <a:rPr lang="en-US" dirty="0" smtClean="0"/>
              <a:t>I</a:t>
            </a:r>
            <a:r>
              <a:rPr lang="ru-RU" dirty="0" smtClean="0"/>
              <a:t>Х века Давидом Ливингстоном.</a:t>
            </a:r>
            <a:endParaRPr lang="ru-RU" dirty="0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0118" y="2428868"/>
            <a:ext cx="4277643" cy="273368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Нигер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643578"/>
            <a:ext cx="8229600" cy="105408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Река Нигер в верховьях порожиста, имеет много водопадов, а в низовьях типично равнинная спокойная река.</a:t>
            </a:r>
            <a:endParaRPr lang="ru-RU" dirty="0"/>
          </a:p>
        </p:txBody>
      </p:sp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8388424" y="6309320"/>
            <a:ext cx="500066" cy="399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 descr="C:\Documents and Settings\User\Рабочий стол\африка\нигер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00306"/>
            <a:ext cx="3857604" cy="28932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1571612"/>
            <a:ext cx="4357698" cy="29051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Double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Происхождение озер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8794" y="2214554"/>
            <a:ext cx="5286412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Озера Африки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34" y="3714752"/>
            <a:ext cx="2000264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Тектонические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(Танганьика)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1670" y="5143512"/>
            <a:ext cx="2071702" cy="114300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 прогибах  кристаллического фундамента </a:t>
            </a:r>
            <a:r>
              <a:rPr lang="ru-RU" dirty="0" smtClean="0">
                <a:solidFill>
                  <a:srgbClr val="002060"/>
                </a:solidFill>
              </a:rPr>
              <a:t>(Виктория)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5143512"/>
            <a:ext cx="2000264" cy="114300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Подпруженные лавовыми потоками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(Тана)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58016" y="3786190"/>
            <a:ext cx="1857388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Реликтовые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(Чад)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10" name="Прямая со стрелкой 9"/>
          <p:cNvCxnSpPr>
            <a:stCxn id="11" idx="2"/>
          </p:cNvCxnSpPr>
          <p:nvPr/>
        </p:nvCxnSpPr>
        <p:spPr>
          <a:xfrm rot="5400000">
            <a:off x="2814622" y="1885936"/>
            <a:ext cx="514360" cy="3000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1" idx="2"/>
          </p:cNvCxnSpPr>
          <p:nvPr/>
        </p:nvCxnSpPr>
        <p:spPr>
          <a:xfrm rot="5400000">
            <a:off x="2886060" y="3386134"/>
            <a:ext cx="1943120" cy="142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2"/>
          </p:cNvCxnSpPr>
          <p:nvPr/>
        </p:nvCxnSpPr>
        <p:spPr>
          <a:xfrm rot="16200000" flipH="1">
            <a:off x="4243382" y="3457572"/>
            <a:ext cx="1943120" cy="1285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1" idx="2"/>
          </p:cNvCxnSpPr>
          <p:nvPr/>
        </p:nvCxnSpPr>
        <p:spPr>
          <a:xfrm rot="16200000" flipH="1">
            <a:off x="5743580" y="1957374"/>
            <a:ext cx="585798" cy="2928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856</Words>
  <Application>Microsoft Office PowerPoint</Application>
  <PresentationFormat>Экран (4:3)</PresentationFormat>
  <Paragraphs>154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Внутренние воды Африки</vt:lpstr>
      <vt:lpstr>Слайд 2</vt:lpstr>
      <vt:lpstr>Влияние рельефа на речную систему</vt:lpstr>
      <vt:lpstr>Влияние климата на речную систему</vt:lpstr>
      <vt:lpstr>Река Конго</vt:lpstr>
      <vt:lpstr>Река Нил</vt:lpstr>
      <vt:lpstr>Река Замбези</vt:lpstr>
      <vt:lpstr>Река Нигер</vt:lpstr>
      <vt:lpstr>Происхождение озер</vt:lpstr>
      <vt:lpstr>Озеро Чад</vt:lpstr>
      <vt:lpstr>Размеры озера Чад</vt:lpstr>
      <vt:lpstr>Озеро Тана</vt:lpstr>
      <vt:lpstr>Озеро Виктория</vt:lpstr>
      <vt:lpstr>Озеро Танганьика</vt:lpstr>
      <vt:lpstr>Болота Окаванго</vt:lpstr>
      <vt:lpstr>Нильские болота</vt:lpstr>
      <vt:lpstr>Подземные воды</vt:lpstr>
      <vt:lpstr>Водяной насос</vt:lpstr>
      <vt:lpstr>Ледники африканского континента</vt:lpstr>
      <vt:lpstr>Вопросы по теме «Реки»</vt:lpstr>
      <vt:lpstr>Закрепление</vt:lpstr>
      <vt:lpstr>Закрепление</vt:lpstr>
      <vt:lpstr>Закрепление</vt:lpstr>
      <vt:lpstr>Закрепление</vt:lpstr>
      <vt:lpstr>Закрепление</vt:lpstr>
      <vt:lpstr>Список использованных ресурсов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Внутренние воды Африки</dc:title>
  <dc:creator>Светлана</dc:creator>
  <cp:lastModifiedBy>Светлана</cp:lastModifiedBy>
  <cp:revision>310</cp:revision>
  <dcterms:created xsi:type="dcterms:W3CDTF">2011-12-11T09:42:57Z</dcterms:created>
  <dcterms:modified xsi:type="dcterms:W3CDTF">2012-01-18T15:36:49Z</dcterms:modified>
</cp:coreProperties>
</file>