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73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421A43"/>
    <a:srgbClr val="660066"/>
    <a:srgbClr val="192D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A422-4C15-413D-8B3E-FFF31F64BBBF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93324-54C2-44C7-B218-49D8E22C4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E7A6-754D-44E1-A9EA-A6F6EEF48988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CBAE-FA8A-437F-A9A2-23A9C44FE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2AEAF-C351-40C1-8CB4-F53A2DC0227B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22B9-AC30-4CD9-845F-BA1CBAA02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5FD34-1ACD-46A1-9070-C07B66320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90D3-F33C-4FF6-98AA-627983A08C19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26E8-DEEC-405A-88E5-D1FF10447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133E8-978D-4768-97FD-24E9A6E2189B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EDB06-5AF0-4D89-A1BF-BDA0B1454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ADEB3-2444-4B03-BB12-E60E1DF4BCCC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DA6F-FE1E-427D-905D-75452B8CD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B642-3211-4E76-9DE0-E440691FA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3ADE-AFFE-4B06-8C96-0C291C5B510E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4A1E-276C-46E3-BA6C-8284DBB5D2E3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1433F-9951-48BF-B7BA-FA13F355C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6425-451D-49D9-BC9C-9DCE04DFA4DF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B9831-BA47-4114-9011-22B6DB695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E930-F5EE-415E-B932-92ED6058034E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7C6E-CF9F-4609-9005-E16BE1E2B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1F5E3-BF01-4D6A-8389-293A5D1F3E7A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64EE-F959-4588-B765-C964A0E35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EB8B79D-6FF1-4AD9-9E97-900218253F45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1F776C2-85BC-4C68-B6A1-FB4CF37C6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2" r:id="rId4"/>
    <p:sldLayoutId id="2147483676" r:id="rId5"/>
    <p:sldLayoutId id="2147483671" r:id="rId6"/>
    <p:sldLayoutId id="2147483670" r:id="rId7"/>
    <p:sldLayoutId id="2147483677" r:id="rId8"/>
    <p:sldLayoutId id="2147483678" r:id="rId9"/>
    <p:sldLayoutId id="2147483669" r:id="rId10"/>
    <p:sldLayoutId id="2147483668" r:id="rId11"/>
    <p:sldLayoutId id="214748367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863500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6F2A00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863500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863500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game.clan.su/_ld/2/27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img86.imageshack.us/img86/9218/iguassufallsbrazilzj7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7900" y="1789113"/>
            <a:ext cx="3898900" cy="5068887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What is this life if, full of care,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We have no time to stand and stare?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No time to stand beneath the boughs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And stare as long as sheep or cows.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No time to see when woods we pass,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Where squirrels hide their nuts in grass.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No time to see, in broad daylight,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Streams full of stars, like skies at night.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No time to turn at Beauty's glance,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And watch her feet, how they can dance.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No time to wait till her mouth can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Enrich that smile her eyes began.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A poor life this is if, full of care,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We have no time to stand and stare.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/>
              <a:t>Художественный перевод стихотворения </a:t>
            </a:r>
            <a:r>
              <a:rPr sz="3600" smtClean="0"/>
              <a:t>“Leisure” by W. H. Davies.</a:t>
            </a:r>
            <a:endParaRPr lang="ru-RU" sz="3600"/>
          </a:p>
        </p:txBody>
      </p:sp>
      <p:pic>
        <p:nvPicPr>
          <p:cNvPr id="14339" name="i-main-pic" descr="Картинка 4 из 1625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395288" y="4652963"/>
            <a:ext cx="41052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Перевод выполнен учениками ГБОУ гимназии № 1597</a:t>
            </a:r>
          </a:p>
          <a:p>
            <a:r>
              <a:rPr lang="ru-RU">
                <a:latin typeface="Constantia" pitchFamily="18" charset="0"/>
              </a:rPr>
              <a:t>Под руководством учителей английского языка </a:t>
            </a:r>
          </a:p>
          <a:p>
            <a:r>
              <a:rPr lang="ru-RU">
                <a:latin typeface="Constantia" pitchFamily="18" charset="0"/>
              </a:rPr>
              <a:t>Щербининой Н. М. и Ефимовой О. В.</a:t>
            </a:r>
          </a:p>
          <a:p>
            <a:r>
              <a:rPr lang="ru-RU">
                <a:latin typeface="Constantia" pitchFamily="18" charset="0"/>
              </a:rPr>
              <a:t>Москва 2012г.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513"/>
            <a:ext cx="8305800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3" name="Picture 2" descr="C:\Documents and Settings\Наталья\Рабочий стол\Досуг\Untitled-1 copy Глунчадз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4"/>
          <p:cNvSpPr>
            <a:spLocks noChangeArrowheads="1"/>
          </p:cNvSpPr>
          <p:nvPr/>
        </p:nvSpPr>
        <p:spPr bwMode="auto">
          <a:xfrm>
            <a:off x="5183188" y="1052513"/>
            <a:ext cx="396081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Досуг</a:t>
            </a:r>
            <a:endParaRPr lang="ru-RU" sz="1400" b="1" i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 i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это за жизнь</a:t>
            </a: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если среди проблем</a:t>
            </a:r>
            <a:b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i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нас нет времени, чтобы в</a:t>
            </a: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зглянуть на красоту? </a:t>
            </a:r>
            <a:b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времени в тени раскидистых ветвей</a:t>
            </a:r>
            <a:b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смотрят до тех пор, пока отбросив скуку серых дней.</a:t>
            </a:r>
            <a:b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 лесу гулять нет времени совсем,</a:t>
            </a:r>
            <a:b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Следить, куда же белка спрячет свой запас,</a:t>
            </a:r>
            <a:b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i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времени, чтобы увидеть, средь бела дня,</a:t>
            </a: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Искрятся звездами, как небеса в ночи,</a:t>
            </a:r>
            <a:b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танец той прекрасной девушки смотреть,</a:t>
            </a:r>
            <a:b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Чья красота легко тебя поймает в сеть.</a:t>
            </a:r>
            <a:b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времени дождаться, как, в конце концов,</a:t>
            </a:r>
            <a:b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Улыбка озарит прелестное лицо.</a:t>
            </a:r>
            <a:endParaRPr lang="ru-RU" sz="1400" b="1" i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Бедна наша жизнь, когда среди проблем</a:t>
            </a:r>
            <a:b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Взглянуть на красоту нет времени совсем!</a:t>
            </a:r>
            <a:endParaRPr lang="ru-RU" sz="1400" b="1" i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(Белов Евгений </a:t>
            </a:r>
            <a:r>
              <a:rPr lang="ru-RU" sz="1400" b="1" i="1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 В кл, гимназия №1597)</a:t>
            </a:r>
            <a:endParaRPr lang="ru-RU" sz="1400" b="1" i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6" name="i-main-pic" descr="Картинка 2 из 3236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357563"/>
            <a:ext cx="38195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-main-pic" descr="Картинка 24 из 32362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33375"/>
            <a:ext cx="3600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7"/>
          <p:cNvSpPr>
            <a:spLocks noChangeArrowheads="1"/>
          </p:cNvSpPr>
          <p:nvPr/>
        </p:nvSpPr>
        <p:spPr bwMode="auto">
          <a:xfrm>
            <a:off x="250825" y="0"/>
            <a:ext cx="492125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>
                <a:solidFill>
                  <a:srgbClr val="192D93"/>
                </a:solidFill>
                <a:latin typeface="Constantia" pitchFamily="18" charset="0"/>
              </a:rPr>
              <a:t>Свободное время     </a:t>
            </a:r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Жаль что в жизни, полной заботы, 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Чтоб осмотреться нет и минуты,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Нет и мгновенья стоять под ветвями,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Так много, как овцы пасутся стадами.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Нет времени, любоваться тем,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Как белка орешки прячет в траве.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Времени нет, и не будет потом </a:t>
            </a:r>
            <a:endParaRPr lang="en-US" sz="1600" b="1" i="1">
              <a:solidFill>
                <a:srgbClr val="192D9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Посчитать звёзды на небе ночном.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И на красавицу быстро взглянуть,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Да и времени нет взять её в путь.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Нет и минуты дождаться улыбки,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Молвить признанья и делать ошибки.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Нужно увидеть весь белый свет.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Жаль, но у нас столько времени нет! 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Перевела ученица 8 «В» класса 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Евстафьева Ксения </a:t>
            </a:r>
          </a:p>
          <a:p>
            <a:r>
              <a:rPr lang="ru-RU" sz="1600" b="1" i="1">
                <a:solidFill>
                  <a:srgbClr val="192D93"/>
                </a:solidFill>
                <a:latin typeface="Times New Roman" pitchFamily="18" charset="0"/>
                <a:cs typeface="Times New Roman" pitchFamily="18" charset="0"/>
              </a:rPr>
              <a:t>(уч. Щербинина Н.М.)</a:t>
            </a:r>
          </a:p>
        </p:txBody>
      </p:sp>
      <p:pic>
        <p:nvPicPr>
          <p:cNvPr id="1741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-31750"/>
            <a:ext cx="5033962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76250"/>
            <a:ext cx="25733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429000"/>
            <a:ext cx="2570163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708400" y="376238"/>
            <a:ext cx="446405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100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/>
            </a:r>
            <a:br>
              <a:rPr lang="ru-RU" sz="1100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100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/>
            </a:r>
            <a:br>
              <a:rPr lang="ru-RU" sz="1100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Как мы беспечно поникли в заботах,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Жизнь утекает, летит мимо нас,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Так и уйдём, не поведавши, кто мы,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Что вокруг нас, и где мы сейчас.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/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Нет и минуты поднять глаза к небу,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Звёзды увидеть и млечный путь,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Или же радугу, солнце, комету,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Прежде чем очи навеки сомкнуть.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/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Или, затихнув, прислушаться к шуму,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К крику зверей и пению птиц,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К шёпоту листьев, к лесному гулу,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К паденью слёз из-под ресниц.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/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Нет ни минуты, секунды, ни мига,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В глаза любимым поглубже взглянуть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И наслаждаться объятьями тихо,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Снова и снова в любви утонуть.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/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Что ж мы, беспечные, не научились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Радость, надежду и счастье ценить?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Каждое слово, жест и мгновение</a:t>
            </a:r>
            <a:b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</a:br>
            <a:r>
              <a:rPr lang="ru-RU" sz="1400" b="1" i="1">
                <a:solidFill>
                  <a:srgbClr val="421A43"/>
                </a:solidFill>
                <a:latin typeface="Times New Roman CYR" pitchFamily="18" charset="0"/>
                <a:cs typeface="Times New Roman" pitchFamily="18" charset="0"/>
              </a:rPr>
              <a:t>Вы постарайтесь, прожив, не забыть.</a:t>
            </a:r>
            <a:endParaRPr lang="ru-RU" sz="1400" b="1" i="1">
              <a:solidFill>
                <a:srgbClr val="421A43"/>
              </a:solidFill>
            </a:endParaRPr>
          </a:p>
        </p:txBody>
      </p:sp>
      <p:pic>
        <p:nvPicPr>
          <p:cNvPr id="18434" name="Рисунок 2" descr="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6613"/>
            <a:ext cx="32670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4"/>
          <p:cNvSpPr>
            <a:spLocks noChangeArrowheads="1"/>
          </p:cNvSpPr>
          <p:nvPr/>
        </p:nvSpPr>
        <p:spPr bwMode="auto">
          <a:xfrm>
            <a:off x="5219700" y="836613"/>
            <a:ext cx="33131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Что наша жизнь? Спешим всегда</a:t>
            </a:r>
            <a:endParaRPr lang="en-US" sz="16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Без остановки, как вода.</a:t>
            </a:r>
          </a:p>
          <a:p>
            <a:endParaRPr lang="en-US" sz="16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Нет времени застыть в тени</a:t>
            </a:r>
          </a:p>
          <a:p>
            <a:r>
              <a:rPr lang="ru-RU" sz="16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осознать, как быстры дни…</a:t>
            </a:r>
          </a:p>
          <a:p>
            <a:endParaRPr lang="en-US" sz="16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окажись в лесу мы вдруг,</a:t>
            </a:r>
          </a:p>
          <a:p>
            <a:r>
              <a:rPr lang="ru-RU" sz="16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белок глянуть недосуг.</a:t>
            </a:r>
          </a:p>
          <a:p>
            <a:endParaRPr lang="en-US" sz="16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Нет времени в разгаре дня</a:t>
            </a:r>
          </a:p>
          <a:p>
            <a:r>
              <a:rPr lang="ru-RU" sz="16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Увидеть звездный блеск ручья.</a:t>
            </a:r>
          </a:p>
          <a:p>
            <a:endParaRPr lang="en-US" sz="16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Красотки взгляд не ловим мы,</a:t>
            </a:r>
          </a:p>
          <a:p>
            <a:r>
              <a:rPr lang="ru-RU" sz="16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Спешим опять к делам своим.</a:t>
            </a:r>
          </a:p>
          <a:p>
            <a:endParaRPr lang="en-US" sz="16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 ждем ее улыбки свет,</a:t>
            </a:r>
          </a:p>
          <a:p>
            <a:r>
              <a:rPr lang="ru-RU" sz="16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Едва успеем бросить: «Нет!»</a:t>
            </a:r>
          </a:p>
          <a:p>
            <a:endParaRPr lang="en-US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  <p:pic>
        <p:nvPicPr>
          <p:cNvPr id="19458" name="Picture 1" descr="vyskazyvaniya-o-zhiz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4497388" cy="60213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9" descr="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 rot="677156">
            <a:off x="6729413" y="1389063"/>
            <a:ext cx="2122487" cy="1655762"/>
          </a:xfrm>
        </p:spPr>
      </p:pic>
      <p:sp>
        <p:nvSpPr>
          <p:cNvPr id="2055" name="Rectangle 7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95288" y="260350"/>
            <a:ext cx="6443662" cy="674211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		</a:t>
            </a:r>
            <a:r>
              <a:rPr lang="ru-RU" sz="2400" b="1" dirty="0"/>
              <a:t>                       </a:t>
            </a:r>
            <a:r>
              <a:rPr lang="ru-RU" sz="2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ДОСУГ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				( У. ДЭВИС)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                         </a:t>
            </a: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Что за жизнь, полная забот,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Если у нас нет времени стоять и смотреть вперед.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Нет времени стоять под деревьев кронами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И смотреть вперед глазами зоркими. 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Нет времени смотреть на леса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                                           мимо прошедшие,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Где белки орешки прячут в траве.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Не хватает времени видеть в дневном свету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Полные звёзд ручьи, точно небеса в ночи.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Времени нет отвлекаться на </a:t>
            </a:r>
            <a:r>
              <a:rPr lang="ru-RU" sz="1800" b="1" i="1" dirty="0" smtClean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Красоты сиянье</a:t>
            </a: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,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Смотреть на танца её движенья.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Нет времени ждать, пока озарятся улыбкой её глаза.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Бедна жизнь, полная забот,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Если не хватает времени стоять и просто смотреть вперёд.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b="1" i="1" dirty="0">
              <a:solidFill>
                <a:schemeClr val="tx1">
                  <a:lumMod val="10000"/>
                </a:schemeClr>
              </a:solidFill>
              <a:latin typeface="Lucida Calligraphy" pitchFamily="66" charset="0"/>
            </a:endParaRP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( перевод А. Годлевский 8</a:t>
            </a:r>
            <a:r>
              <a:rPr lang="en-US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 </a:t>
            </a: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« Б» ; учитель Щербинина Н.М.)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tx1">
                    <a:lumMod val="10000"/>
                  </a:schemeClr>
                </a:solidFill>
                <a:latin typeface="Lucida Calligraphy" pitchFamily="66" charset="0"/>
              </a:rPr>
              <a:t>                   Гимназия №1597  г.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4663" y="701675"/>
            <a:ext cx="48593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Досуг.</a:t>
            </a:r>
            <a:endParaRPr lang="ru-RU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Что за жизнь, полная забот,</a:t>
            </a:r>
            <a:endParaRPr lang="ru-RU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У нас нет времени, чтобы стоять и смотреть?</a:t>
            </a:r>
            <a:endParaRPr lang="ru-RU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Нет времени, чтобы стоять под ветвями</a:t>
            </a:r>
            <a:endParaRPr lang="ru-RU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Деревьев</a:t>
            </a:r>
            <a:endParaRPr lang="en-US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И смотреть, как пасутся коровы или овцы.</a:t>
            </a:r>
            <a:endParaRPr lang="ru-RU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Нет времени, чтобы смотреть на леса, когда</a:t>
            </a:r>
            <a:endParaRPr lang="ru-RU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Мы идем,</a:t>
            </a:r>
            <a:endParaRPr lang="ru-RU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Где белки прячут свои орехи.</a:t>
            </a:r>
            <a:endParaRPr lang="ru-RU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Нет времени, чтобы увидеть, средь бела дня,</a:t>
            </a:r>
            <a:endParaRPr lang="ru-RU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Звезды, как на небе ночном.</a:t>
            </a:r>
            <a:endParaRPr lang="ru-RU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Нет времени, чтоб повернуть на красавицу </a:t>
            </a:r>
            <a:endParaRPr lang="ru-RU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Взгляд.</a:t>
            </a:r>
            <a:endParaRPr lang="ru-RU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И смотреть, как ее ноги пускаются в пляс.</a:t>
            </a:r>
            <a:endParaRPr lang="ru-RU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Нет времени ждать, пока ее улыбка обогатит</a:t>
            </a:r>
            <a:endParaRPr lang="ru-RU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Ее рот и глаза.</a:t>
            </a:r>
            <a:endParaRPr lang="ru-RU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Бедная жизнь полная забот,                                                                                                                      </a:t>
            </a:r>
            <a:endParaRPr lang="ru-RU" sz="800"/>
          </a:p>
          <a:p>
            <a:pPr eaLnBrk="0" hangingPunct="0"/>
            <a:r>
              <a:rPr lang="ru-RU" sz="1600" b="1">
                <a:cs typeface="Times New Roman" pitchFamily="18" charset="0"/>
              </a:rPr>
              <a:t>У нас нет времени, чтобы стоять и смотреть.     </a:t>
            </a:r>
            <a:endParaRPr lang="ru-RU" sz="800"/>
          </a:p>
          <a:p>
            <a:pPr eaLnBrk="0" hangingPunct="0"/>
            <a:endParaRPr lang="ru-RU"/>
          </a:p>
        </p:txBody>
      </p:sp>
      <p:pic>
        <p:nvPicPr>
          <p:cNvPr id="3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3" y="523875"/>
            <a:ext cx="3571875" cy="357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5" descr="http://static3.porjati.ru/uploads/posts/2010-11/thumbs/1289301054_785802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981075"/>
            <a:ext cx="4040187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68313" y="779463"/>
            <a:ext cx="44640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нашей жизни всё полно тревог и забот,                                                                   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мы бежим, не думая вперёд.    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впереди нас ничего не ждёт,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Лишь жизнь вся полная забот.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этой жизни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нас нет времени совсем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лесную сказку окунуться,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природу оглянуться.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ней белка спрятала орех,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ней птицы нам поют так звонко.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пенье птиц ручей журчит,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полон звёзд, подобно небесам в ночи.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я скажу иначе,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Природа в танце распеваются 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душе тепло.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в конце упрекает взрослый себя,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не видел той прелести он никогда,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бедна его жизнь была,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заботах она умерла.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FFE635"/>
      </a:dk1>
      <a:lt1>
        <a:srgbClr val="F2F2F2"/>
      </a:lt1>
      <a:dk2>
        <a:srgbClr val="F5BA6B"/>
      </a:dk2>
      <a:lt2>
        <a:srgbClr val="FFF39D"/>
      </a:lt2>
      <a:accent1>
        <a:srgbClr val="FE8637"/>
      </a:accent1>
      <a:accent2>
        <a:srgbClr val="993D00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</TotalTime>
  <Words>780</Words>
  <Application>Microsoft Office PowerPoint</Application>
  <PresentationFormat>On-screen Show (4:3)</PresentationFormat>
  <Paragraphs>122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Constantia</vt:lpstr>
      <vt:lpstr>Arial</vt:lpstr>
      <vt:lpstr>Wingdings 2</vt:lpstr>
      <vt:lpstr>Calibri</vt:lpstr>
      <vt:lpstr>Times New Roman</vt:lpstr>
      <vt:lpstr>Times New Roman CYR</vt:lpstr>
      <vt:lpstr>Lucida Calligraphy</vt:lpstr>
      <vt:lpstr>Wingdings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Художественный перевод стихотворения “Leisure” by W. H. Davies.</dc:title>
  <cp:lastModifiedBy>sergey.suharev</cp:lastModifiedBy>
  <cp:revision>12</cp:revision>
  <dcterms:modified xsi:type="dcterms:W3CDTF">2012-02-21T13:23:35Z</dcterms:modified>
</cp:coreProperties>
</file>