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6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76" d="100"/>
          <a:sy n="76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7992-9CCA-4D2C-9095-F5178E9A9142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2FC0-4AA3-4291-847F-BB09ABB0C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CE5B-314F-4185-9A74-76E4970400A0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ABC5-146B-4937-9BF3-82BDDAAEE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EBB5-881D-4C61-8D06-FC4E337DBE5A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DC92-E870-480E-B8B5-90398AEE9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5F53-33B0-46B3-BE88-CA46613ED4A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E186-31DC-4E7D-9DE9-093E426C2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A5E6-1087-4454-AD08-865BAE6E6C91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1F1A-ABC2-44A9-A125-03E9C9F3D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CDF3-078B-4F42-BD0C-565E91023858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806A5-A7B7-4411-9BD6-C822782AA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94A4-43F5-454B-99C6-502BB5D6F315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8BD0-9DFB-4A48-8E94-301CD194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D752-73B5-493B-87A7-5287F4700E64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567D-64CC-49A1-9C33-6E4BDCA3B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5AAE-E452-4CF1-8711-70BE6FDDB842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95BC-75BC-4BE7-9F49-5044632BA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A8B7-EF56-4089-ACFB-66EB1847342C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B6DC-889C-42CD-9881-7EB4F21F1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45E0-E6A6-40E2-A378-D57FD1F95B26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A1E8-BFD8-4FB4-98A3-6695BAB56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EC1BE8-E8C3-44E9-AEAB-11FB10283165}" type="datetimeFigureOut">
              <a:rPr lang="ru-RU"/>
              <a:pPr>
                <a:defRPr/>
              </a:pPr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0F3AE-BA41-4B76-9A23-959434D11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&#1053;&#1091;,%20&#1087;&#1086;&#1075;&#1086;&#1076;&#1080;!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2352675"/>
            <a:ext cx="8242300" cy="2047875"/>
          </a:xfrm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642938"/>
            <a:ext cx="6400800" cy="1752600"/>
          </a:xfrm>
        </p:spPr>
        <p:txBody>
          <a:bodyPr/>
          <a:lstStyle/>
          <a:p>
            <a:r>
              <a:rPr lang="ru-RU" sz="6000" b="1" smtClean="0">
                <a:solidFill>
                  <a:srgbClr val="00B0F0"/>
                </a:solidFill>
              </a:rPr>
              <a:t>Классный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Ну, погоди!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7715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71500"/>
            <a:ext cx="742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643937" cy="11430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5286375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3076" name="Picture 4" descr="C:\Users\1\Pictures\Здоровый образ жизни\400-1W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30829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\Pictures\Новая пап\100_teena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28625"/>
            <a:ext cx="264318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1\Pictures\Новая пап\picture-390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3500438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 descr="C:\Users\1\Pictures\Новая пап\0_a5f_2001378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14313"/>
            <a:ext cx="4143375" cy="3265487"/>
          </a:xfrm>
        </p:spPr>
      </p:pic>
      <p:pic>
        <p:nvPicPr>
          <p:cNvPr id="4099" name="Picture 3" descr="C:\Users\1\Pictures\Новая пап\514fe1ec9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429000"/>
            <a:ext cx="44037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1\Pictures\Новая пап\full_Kur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00438"/>
            <a:ext cx="4119563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214313"/>
            <a:ext cx="44005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6588" y="1284288"/>
            <a:ext cx="2789237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  </a:t>
            </a:r>
            <a:r>
              <a:rPr lang="ru-RU" sz="4400" b="1" i="1" dirty="0" smtClean="0">
                <a:solidFill>
                  <a:srgbClr val="FFC000"/>
                </a:solidFill>
              </a:rPr>
              <a:t>любовь  мир  добро  </a:t>
            </a:r>
            <a:r>
              <a:rPr lang="ru-RU" sz="4400" b="1" i="1" dirty="0" smtClean="0">
                <a:solidFill>
                  <a:schemeClr val="bg1"/>
                </a:solidFill>
              </a:rPr>
              <a:t>курение</a:t>
            </a:r>
            <a:r>
              <a:rPr lang="ru-RU" sz="4400" b="1" i="1" dirty="0" smtClean="0">
                <a:solidFill>
                  <a:srgbClr val="FFC000"/>
                </a:solidFill>
              </a:rPr>
              <a:t>  здоровье  </a:t>
            </a:r>
            <a:r>
              <a:rPr lang="ru-RU" sz="4400" b="1" i="1" dirty="0" smtClean="0">
                <a:solidFill>
                  <a:schemeClr val="bg1"/>
                </a:solidFill>
              </a:rPr>
              <a:t>алкоголизм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</a:rPr>
              <a:t>радость  тепло  свет  </a:t>
            </a:r>
            <a:r>
              <a:rPr lang="ru-RU" sz="4400" b="1" i="1" dirty="0" smtClean="0">
                <a:solidFill>
                  <a:schemeClr val="bg1"/>
                </a:solidFill>
              </a:rPr>
              <a:t>наркомания</a:t>
            </a:r>
            <a:r>
              <a:rPr lang="ru-RU" sz="4400" b="1" i="1" dirty="0" smtClean="0">
                <a:solidFill>
                  <a:srgbClr val="FFC000"/>
                </a:solidFill>
              </a:rPr>
              <a:t> нежность  ласка</a:t>
            </a:r>
          </a:p>
        </p:txBody>
      </p:sp>
      <p:pic>
        <p:nvPicPr>
          <p:cNvPr id="27650" name="Picture 2" descr="C:\Users\26-KAB\Desktop\с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643063"/>
            <a:ext cx="43576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4714875" cy="4829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endParaRPr lang="ru-RU" sz="4000" b="1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Pictures\Новая пап\11889_1211641557_jpg_3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"/>
            <a:ext cx="40687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1\Pictures\Новая пап\7772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28625"/>
            <a:ext cx="292893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1\Pictures\Новая пап\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3500438"/>
            <a:ext cx="4429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6" name="Picture 2" descr="C:\Users\1\Pictures\Новая пап\8721250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85750"/>
            <a:ext cx="4500563" cy="3071813"/>
          </a:xfrm>
        </p:spPr>
      </p:pic>
      <p:pic>
        <p:nvPicPr>
          <p:cNvPr id="6148" name="Picture 4" descr="C:\Users\1\Pictures\Новая пап\1599306_77c68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357563"/>
            <a:ext cx="55721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1\Pictures\Новая пап\news_99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85750"/>
            <a:ext cx="41433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3357563"/>
            <a:ext cx="3000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  </a:t>
            </a:r>
            <a:r>
              <a:rPr lang="ru-RU" sz="4400" b="1" i="1" dirty="0" smtClean="0">
                <a:solidFill>
                  <a:srgbClr val="FFC000"/>
                </a:solidFill>
              </a:rPr>
              <a:t>любовь  мир  добро  </a:t>
            </a:r>
            <a:r>
              <a:rPr lang="ru-RU" sz="4400" b="1" i="1" dirty="0" smtClean="0">
                <a:solidFill>
                  <a:schemeClr val="bg1"/>
                </a:solidFill>
              </a:rPr>
              <a:t>курение</a:t>
            </a:r>
            <a:r>
              <a:rPr lang="ru-RU" sz="4400" b="1" i="1" dirty="0" smtClean="0">
                <a:solidFill>
                  <a:srgbClr val="FFC000"/>
                </a:solidFill>
              </a:rPr>
              <a:t>  здоровье  </a:t>
            </a:r>
            <a:r>
              <a:rPr lang="ru-RU" sz="4400" b="1" i="1" dirty="0" smtClean="0">
                <a:solidFill>
                  <a:schemeClr val="bg1"/>
                </a:solidFill>
              </a:rPr>
              <a:t>алкоголизм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</a:rPr>
              <a:t>радость  тепло  свет  </a:t>
            </a:r>
            <a:r>
              <a:rPr lang="ru-RU" sz="4400" b="1" i="1" dirty="0" smtClean="0">
                <a:solidFill>
                  <a:schemeClr val="bg1"/>
                </a:solidFill>
              </a:rPr>
              <a:t>наркомания</a:t>
            </a:r>
            <a:r>
              <a:rPr lang="ru-RU" sz="4400" b="1" i="1" dirty="0" smtClean="0">
                <a:solidFill>
                  <a:srgbClr val="FFC000"/>
                </a:solidFill>
              </a:rPr>
              <a:t> нежность  ласка</a:t>
            </a:r>
          </a:p>
        </p:txBody>
      </p:sp>
      <p:pic>
        <p:nvPicPr>
          <p:cNvPr id="30722" name="Picture 2" descr="C:\Users\26-KAB\Desktop\с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643063"/>
            <a:ext cx="43576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88" cy="4525963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1\Pictures\Новая пап\1dffaf0dbe1b4114b94c007eb0009d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714500"/>
            <a:ext cx="44291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1\Pictures\Новая пап\9n10p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85750"/>
            <a:ext cx="339566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C:\Users\26-KAB\Desktop\с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501062" cy="64547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614988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4" name="Picture 2" descr="C:\Users\1\Pictures\Новая пап\19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"/>
            <a:ext cx="4572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1\Pictures\Новая пап\db4da81c568dc4b15719757cb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00438"/>
            <a:ext cx="41370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1\Pictures\Новая пап\picture-390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85750"/>
            <a:ext cx="39290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C:\Users\1\Pictures\Здоровый образ жизни\89_1251049817_9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3" y="3529013"/>
            <a:ext cx="45720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75" y="1357313"/>
            <a:ext cx="3198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C:\Users\26-KAB\Desktop\с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501062" cy="64547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0363" y="481013"/>
            <a:ext cx="8545512" cy="106680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714500"/>
            <a:ext cx="8358188" cy="45720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500" b="1" dirty="0" smtClean="0">
                <a:solidFill>
                  <a:srgbClr val="FF0000"/>
                </a:solidFill>
              </a:rPr>
              <a:t>смерть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500" b="1" dirty="0" smtClean="0">
                <a:solidFill>
                  <a:srgbClr val="FF0000"/>
                </a:solidFill>
              </a:rPr>
              <a:t>разрушение семей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500" b="1" dirty="0" smtClean="0">
                <a:solidFill>
                  <a:srgbClr val="FF0000"/>
                </a:solidFill>
              </a:rPr>
              <a:t>инвалидность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6500" b="1" dirty="0" smtClean="0">
                <a:solidFill>
                  <a:srgbClr val="FF0000"/>
                </a:solidFill>
              </a:rPr>
              <a:t>потеря работы, друзей родных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1\Pictures\Новая папка\sunrayscomingoutofthecloudsinablue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1" name="Picture 3" descr="C:\Users\1\Pictures\Здоровый образ жизни\sxema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357188"/>
            <a:ext cx="7000875" cy="6215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8215313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0" name="Picture 2" descr="C:\Users\1\Pictures\Новая папка\SpringFlowers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142875" y="1214438"/>
            <a:ext cx="4071938" cy="2071687"/>
          </a:xfrm>
          <a:prstGeom prst="cloud">
            <a:avLst/>
          </a:prstGeom>
          <a:solidFill>
            <a:srgbClr val="0FA2FD">
              <a:alpha val="85000"/>
            </a:srgb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ердце 5"/>
          <p:cNvSpPr/>
          <p:nvPr/>
        </p:nvSpPr>
        <p:spPr>
          <a:xfrm rot="748332">
            <a:off x="5399088" y="957263"/>
            <a:ext cx="3214687" cy="2714625"/>
          </a:xfrm>
          <a:prstGeom prst="heart">
            <a:avLst/>
          </a:prstGeom>
          <a:solidFill>
            <a:srgbClr val="F579F8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/>
          </a:p>
        </p:txBody>
      </p:sp>
      <p:sp>
        <p:nvSpPr>
          <p:cNvPr id="8" name="Солнце 7"/>
          <p:cNvSpPr/>
          <p:nvPr/>
        </p:nvSpPr>
        <p:spPr>
          <a:xfrm>
            <a:off x="2143125" y="1714500"/>
            <a:ext cx="4286250" cy="3429000"/>
          </a:xfrm>
          <a:prstGeom prst="sun">
            <a:avLst/>
          </a:prstGeom>
          <a:solidFill>
            <a:srgbClr val="FFFF00"/>
          </a:solidFill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075" y="1335088"/>
            <a:ext cx="4756150" cy="1335087"/>
          </a:xfrm>
          <a:prstGeom prst="rect">
            <a:avLst/>
          </a:prstGeom>
          <a:noFill/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8213" y="811213"/>
            <a:ext cx="4414837" cy="2870200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6163" y="2724150"/>
            <a:ext cx="4035425" cy="1189038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-212725"/>
            <a:ext cx="9156700" cy="1949450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58750" y="4694238"/>
            <a:ext cx="9736138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C:\Users\1\Pictures\Новая папка\sunrayscomingoutofthecloudsinabluesk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     </a:t>
            </a:r>
            <a:r>
              <a:rPr lang="ru-RU" sz="4400" b="1" i="1" dirty="0" smtClean="0">
                <a:solidFill>
                  <a:srgbClr val="FFC000"/>
                </a:solidFill>
              </a:rPr>
              <a:t>любовь  мир  добро  </a:t>
            </a:r>
            <a:r>
              <a:rPr lang="ru-RU" sz="4400" b="1" i="1" dirty="0" smtClean="0">
                <a:solidFill>
                  <a:schemeClr val="bg1"/>
                </a:solidFill>
              </a:rPr>
              <a:t>курение</a:t>
            </a:r>
            <a:r>
              <a:rPr lang="ru-RU" sz="4400" b="1" i="1" dirty="0" smtClean="0">
                <a:solidFill>
                  <a:srgbClr val="FFC000"/>
                </a:solidFill>
              </a:rPr>
              <a:t>  здоровье  </a:t>
            </a:r>
            <a:r>
              <a:rPr lang="ru-RU" sz="4400" b="1" i="1" dirty="0" smtClean="0">
                <a:solidFill>
                  <a:schemeClr val="bg1"/>
                </a:solidFill>
              </a:rPr>
              <a:t>алкоголь</a:t>
            </a: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algn="l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i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i="1" dirty="0" smtClean="0">
                <a:solidFill>
                  <a:srgbClr val="FFC000"/>
                </a:solidFill>
              </a:rPr>
              <a:t>радость  тепло  свет  </a:t>
            </a:r>
            <a:r>
              <a:rPr lang="ru-RU" sz="4400" b="1" i="1" dirty="0" smtClean="0">
                <a:solidFill>
                  <a:schemeClr val="bg1"/>
                </a:solidFill>
              </a:rPr>
              <a:t>наркотики</a:t>
            </a:r>
            <a:r>
              <a:rPr lang="ru-RU" sz="4400" b="1" i="1" dirty="0" smtClean="0">
                <a:solidFill>
                  <a:srgbClr val="FFC000"/>
                </a:solidFill>
              </a:rPr>
              <a:t> нежность  ласка</a:t>
            </a:r>
          </a:p>
        </p:txBody>
      </p:sp>
      <p:pic>
        <p:nvPicPr>
          <p:cNvPr id="16386" name="Picture 2" descr="C:\Users\26-KAB\Desktop\с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643063"/>
            <a:ext cx="43576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35718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357313"/>
            <a:ext cx="4143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3571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214438"/>
            <a:ext cx="4357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268288"/>
            <a:ext cx="8521700" cy="1158875"/>
          </a:xfr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71625"/>
            <a:ext cx="4071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428750"/>
            <a:ext cx="4000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158875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414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214438"/>
            <a:ext cx="3429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0688" y="854075"/>
            <a:ext cx="8242300" cy="1150938"/>
          </a:xfrm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9525" y="79375"/>
            <a:ext cx="6291263" cy="1968500"/>
          </a:xfrm>
          <a:prstGeom prst="rect">
            <a:avLst/>
          </a:prstGeom>
          <a:noFill/>
        </p:spPr>
      </p:pic>
      <p:pic>
        <p:nvPicPr>
          <p:cNvPr id="21507" name="Picture 2" descr="6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2071688"/>
            <a:ext cx="6796088" cy="4572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46</Words>
  <Application>Microsoft Office PowerPoint</Application>
  <PresentationFormat>Экран (4:3)</PresentationFormat>
  <Paragraphs>32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Times New Roman</vt:lpstr>
      <vt:lpstr>Arial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«Умей сказать нет»</dc:title>
  <dc:creator>SamLab.ws</dc:creator>
  <cp:lastModifiedBy>User</cp:lastModifiedBy>
  <cp:revision>2</cp:revision>
  <dcterms:created xsi:type="dcterms:W3CDTF">2011-01-26T17:30:52Z</dcterms:created>
  <dcterms:modified xsi:type="dcterms:W3CDTF">2012-03-15T19:40:04Z</dcterms:modified>
</cp:coreProperties>
</file>