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81AA50E-0BAF-4EAC-B42F-58FDCB65B884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B3D32C0-9C7E-47C2-BF1E-B2B3F75D1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32422B-712A-4BBF-9EF4-FF9C7297ABE2}" type="slidenum">
              <a:rPr lang="ru-RU">
                <a:latin typeface="Arial" pitchFamily="34" charset="0"/>
              </a:rPr>
              <a:pPr/>
              <a:t>3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E12891-3F18-46CA-A06C-D4E5260C6BB5}" type="slidenum">
              <a:rPr lang="ru-RU">
                <a:latin typeface="Arial" pitchFamily="34" charset="0"/>
              </a:rPr>
              <a:pPr/>
              <a:t>4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7173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3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175314-F695-47D1-9C1E-ACE005B85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A5EB-3839-4736-9182-8F569B9AC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83093-35FC-42D1-AD4A-AB56B3848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7386638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60B47-3157-4BEC-B785-E3E2C1CBF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56FC8-DD80-4FE8-9807-B7B5DE47A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9E86D-0088-42EE-86F9-1F477E893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CF43C-8E5A-463D-8777-D09EE419C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2DFE-0D66-4731-ACBB-2E19107B7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70A2F-1FD2-4EA8-B529-FC98D7DC9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A05E9-F171-483A-B4F4-935DC2041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D1DB-F446-4D75-B633-D012AA248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A0486-8B40-4A77-8FAE-9EBF245DD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7065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7066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7066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7066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7066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7066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0669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0670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0671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067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067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7070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70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70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70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70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70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70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70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71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7071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71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71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71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71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FA456FEB-425B-4760-B2ED-838021765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33375"/>
            <a:ext cx="696595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Wild snow leopard</a:t>
            </a:r>
            <a:endParaRPr lang="ru-RU" sz="6000" i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2033588"/>
            <a:ext cx="38004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00425"/>
            <a:ext cx="442753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5157788"/>
            <a:ext cx="7386638" cy="1443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Snow Leopard </a:t>
            </a:r>
            <a:r>
              <a:rPr lang="en-US" sz="24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lives in </a:t>
            </a:r>
            <a:r>
              <a:rPr lang="ru-RU" sz="24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Central Asia. It is found in the following countries: Russia, Mongolia, Tibet, China, India, Pakistan, and Afghanistan. </a:t>
            </a:r>
          </a:p>
        </p:txBody>
      </p:sp>
      <p:pic>
        <p:nvPicPr>
          <p:cNvPr id="4099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188913"/>
            <a:ext cx="6624637" cy="49688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5373688"/>
            <a:ext cx="7561262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the day time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lives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caves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It hunts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night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It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can jump very well. The s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now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eopard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can see and hear perfectly. </a:t>
            </a:r>
            <a:endParaRPr lang="ru-RU" sz="28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3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63525" y="260350"/>
            <a:ext cx="7386638" cy="48974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188913"/>
            <a:ext cx="7399338" cy="5111750"/>
          </a:xfrm>
        </p:spPr>
      </p:pic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5489575"/>
            <a:ext cx="7386638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likes to play with snow. The snow leopard is a good hunter. Every 10-15 days it kills a large animal and eats it about 4 days.</a:t>
            </a:r>
            <a:endParaRPr lang="ru-RU" sz="24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3525" y="188913"/>
            <a:ext cx="7386638" cy="4608512"/>
          </a:xfrm>
        </p:spPr>
      </p:pic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5229225"/>
            <a:ext cx="7386638" cy="1341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If it sees a man, it escapes and hides. The fur coat of the snow leopard is of great value. That is why hunters </a:t>
            </a:r>
            <a:r>
              <a:rPr lang="en-US" sz="24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kill it very often. A fur coat made of its skin costs 60 thus dollars.</a:t>
            </a:r>
            <a:endParaRPr lang="ru-RU" sz="2400" b="1" i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5229225"/>
            <a:ext cx="7386638" cy="16287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Please, don't  kill this beautiful animal!!! Save it for the Earth and our nature.</a:t>
            </a:r>
            <a:endParaRPr lang="ru-RU" sz="2800" b="1" i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260350"/>
            <a:ext cx="7056438" cy="48974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2">
      <a:dk1>
        <a:srgbClr val="000000"/>
      </a:dk1>
      <a:lt1>
        <a:srgbClr val="FFFFFF"/>
      </a:lt1>
      <a:dk2>
        <a:srgbClr val="000000"/>
      </a:dk2>
      <a:lt2>
        <a:srgbClr val="F7D47D"/>
      </a:lt2>
      <a:accent1>
        <a:srgbClr val="C19341"/>
      </a:accent1>
      <a:accent2>
        <a:srgbClr val="60A265"/>
      </a:accent2>
      <a:accent3>
        <a:srgbClr val="AAAAAA"/>
      </a:accent3>
      <a:accent4>
        <a:srgbClr val="DADADA"/>
      </a:accent4>
      <a:accent5>
        <a:srgbClr val="DDC8B0"/>
      </a:accent5>
      <a:accent6>
        <a:srgbClr val="56925B"/>
      </a:accent6>
      <a:hlink>
        <a:srgbClr val="EB9F17"/>
      </a:hlink>
      <a:folHlink>
        <a:srgbClr val="CF7625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159</Words>
  <Application>Microsoft Office PowerPoint</Application>
  <PresentationFormat>Экран (4:3)</PresentationFormat>
  <Paragraphs>8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Кимоно</vt:lpstr>
      <vt:lpstr>Wild snow leopard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 snow leopard</dc:title>
  <dc:creator>Администратор</dc:creator>
  <cp:lastModifiedBy>Дарёна</cp:lastModifiedBy>
  <cp:revision>6</cp:revision>
  <dcterms:created xsi:type="dcterms:W3CDTF">2009-04-07T12:15:07Z</dcterms:created>
  <dcterms:modified xsi:type="dcterms:W3CDTF">2012-03-28T20:46:23Z</dcterms:modified>
</cp:coreProperties>
</file>