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02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EAFD-1B59-4DE5-A9A1-CB0C2BBF7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244E-BC0D-4CA4-96E2-31F587C5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7E033-506F-40A7-820E-AACBC5983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8B8F-D9FF-4FF7-8E33-25876A539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9E772-65CC-4441-AF32-A7A94DDFC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15E2-B016-4B7D-AB54-C68A0239A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777F-A147-47C9-B03A-334630D01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6A92-DDD3-453E-B419-B86D448B7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139ED-23C4-4190-9A77-2FB968237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5834-0C61-4413-A5AF-0458B3B62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B5BC-63E5-4A4E-9506-0EB5B8E1D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9DDB-5FC0-4E64-AF5C-D7D2CAEAB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491DD-EB52-43F4-A535-5660CA88F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2A92-C25E-4F41-A519-6B4C6B1C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B557-D8FB-4BB9-9E18-732A25F41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91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491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39A9A51-2014-4778-BE84-10D304029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0645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b="1" dirty="0" smtClean="0">
                <a:solidFill>
                  <a:srgbClr val="FF66CC"/>
                </a:solidFill>
                <a:latin typeface="Arial Black" pitchFamily="34" charset="0"/>
              </a:rPr>
              <a:t>THE SIBERIAN TIGER</a:t>
            </a:r>
            <a:endParaRPr lang="ru-RU" sz="9600" b="1" dirty="0" smtClean="0">
              <a:solidFill>
                <a:srgbClr val="FF66CC"/>
              </a:solidFill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284538"/>
            <a:ext cx="701675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smtClean="0">
                <a:solidFill>
                  <a:srgbClr val="FF66CC"/>
                </a:solidFill>
              </a:rPr>
              <a:t> </a:t>
            </a:r>
            <a:endParaRPr lang="ru-RU" sz="8000" b="1" smtClean="0">
              <a:solidFill>
                <a:srgbClr val="FF66CC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5084763"/>
            <a:ext cx="8229600" cy="15128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Siberian tiger is also known as the Amour tiger, Manchurian tiger. It is written in the Red book.</a:t>
            </a:r>
            <a:endParaRPr lang="ru-RU" smtClean="0"/>
          </a:p>
        </p:txBody>
      </p:sp>
      <p:pic>
        <p:nvPicPr>
          <p:cNvPr id="4099" name="Picture 8" descr="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333375"/>
            <a:ext cx="2652712" cy="4751388"/>
          </a:xfrm>
          <a:noFill/>
        </p:spPr>
      </p:pic>
      <p:pic>
        <p:nvPicPr>
          <p:cNvPr id="4100" name="Picture 9" descr="5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851275" y="333375"/>
            <a:ext cx="5113338" cy="4722813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105400" y="0"/>
            <a:ext cx="4038600" cy="659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3600" smtClean="0"/>
              <a:t>  In 1996 there   were about 450    tigers.</a:t>
            </a: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5123" name="Picture 8" descr="1109307895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0"/>
            <a:ext cx="4608512" cy="3214688"/>
          </a:xfrm>
          <a:noFill/>
        </p:spPr>
      </p:pic>
      <p:pic>
        <p:nvPicPr>
          <p:cNvPr id="5124" name="Picture 9" descr="tiger9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3357563"/>
            <a:ext cx="4608512" cy="33766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0"/>
            <a:ext cx="40386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The Siberian tiger is a big animal, it has exotic color, it is one of the biggest beasts of prey of our planet.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</a:t>
            </a:r>
          </a:p>
          <a:p>
            <a:pPr eaLnBrk="1" hangingPunct="1">
              <a:defRPr/>
            </a:pPr>
            <a:r>
              <a:rPr lang="en-US" sz="2800" dirty="0" smtClean="0"/>
              <a:t>It’s length is about 2m</a:t>
            </a:r>
          </a:p>
          <a:p>
            <a:pPr eaLnBrk="1" hangingPunct="1">
              <a:defRPr/>
            </a:pPr>
            <a:r>
              <a:rPr lang="en-US" sz="2800" dirty="0" smtClean="0"/>
              <a:t>It’s mass is about 350 kg</a:t>
            </a:r>
          </a:p>
          <a:p>
            <a:pPr eaLnBrk="1" hangingPunct="1">
              <a:defRPr/>
            </a:pPr>
            <a:r>
              <a:rPr lang="en-US" sz="2800" dirty="0" smtClean="0"/>
              <a:t>It runs at a speed of 50 km/h</a:t>
            </a:r>
            <a:endParaRPr lang="ru-RU" sz="2800" dirty="0" smtClean="0"/>
          </a:p>
        </p:txBody>
      </p:sp>
      <p:pic>
        <p:nvPicPr>
          <p:cNvPr id="6147" name="Picture 7" descr="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88913"/>
            <a:ext cx="4846638" cy="64531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692150"/>
            <a:ext cx="4038600" cy="5438775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4000" smtClean="0"/>
              <a:t>The Siberian tiger doesn’t attack people.</a:t>
            </a:r>
            <a:endParaRPr lang="ru-RU" sz="4000" smtClean="0"/>
          </a:p>
        </p:txBody>
      </p:sp>
      <p:pic>
        <p:nvPicPr>
          <p:cNvPr id="7171" name="Picture 7" descr="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4716463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66CC"/>
                </a:solidFill>
              </a:rPr>
              <a:t>It is a very beautiful and dangerous animal.</a:t>
            </a:r>
            <a:endParaRPr lang="ru-RU" sz="3600" b="1" smtClean="0">
              <a:solidFill>
                <a:srgbClr val="FF66CC"/>
              </a:solidFill>
            </a:endParaRPr>
          </a:p>
        </p:txBody>
      </p:sp>
      <p:pic>
        <p:nvPicPr>
          <p:cNvPr id="8195" name="Picture 9" descr="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981075"/>
            <a:ext cx="2963863" cy="3743325"/>
          </a:xfrm>
          <a:noFill/>
        </p:spPr>
      </p:pic>
      <p:pic>
        <p:nvPicPr>
          <p:cNvPr id="8196" name="Picture 11" descr="6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908175" y="3475038"/>
            <a:ext cx="2533650" cy="3382962"/>
          </a:xfrm>
          <a:noFill/>
        </p:spPr>
      </p:pic>
      <p:pic>
        <p:nvPicPr>
          <p:cNvPr id="8197" name="Picture 15" descr="Lounging%2C_Siberian_Tiger_Pair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211638" y="1557338"/>
            <a:ext cx="4932362" cy="36972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199</TotalTime>
  <Words>97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Wingdings</vt:lpstr>
      <vt:lpstr>Calibri</vt:lpstr>
      <vt:lpstr>Arial Black</vt:lpstr>
      <vt:lpstr>Лучи</vt:lpstr>
      <vt:lpstr>THE SIBERIAN TIGER</vt:lpstr>
      <vt:lpstr>Слайд 2</vt:lpstr>
      <vt:lpstr>Слайд 3</vt:lpstr>
      <vt:lpstr>Слайд 4</vt:lpstr>
      <vt:lpstr>Слайд 5</vt:lpstr>
      <vt:lpstr>It is a very beautiful and dangerous animal.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Этический кодекс</dc:title>
  <dc:creator>Виолетта</dc:creator>
  <cp:lastModifiedBy>Дарёна</cp:lastModifiedBy>
  <cp:revision>16</cp:revision>
  <dcterms:created xsi:type="dcterms:W3CDTF">2009-01-25T14:18:29Z</dcterms:created>
  <dcterms:modified xsi:type="dcterms:W3CDTF">2012-03-28T20:47:35Z</dcterms:modified>
</cp:coreProperties>
</file>