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43F8-6E55-4D47-9592-D6144DE2A939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7F57-3891-41B5-A3C5-32ED7012D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987-8526-4E99-9330-37733DC8D804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C345-E437-4D9C-9EFE-1CEFF7787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08AF-6CC1-480C-9B41-9A75D845454D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ECEC-5811-4C50-823A-289CE7C05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0B73-6ACF-4788-A40B-2C1A9FB4F1C6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B83A-CFBA-4BD2-8420-3C4D0CF3D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740E-8027-4D52-8766-127DD059CFE3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31D5-F316-4968-9357-378B0BB5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B398-D9F7-4D49-8160-8B9CD0CD5DF1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2479-D88D-44F7-8E0E-CDF741EB0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6994-F684-46AA-8334-7902DDD5D0BF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695-4F0C-4B0E-9F4D-8A87EEB36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966F-2ED5-4F70-8333-C20353634405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6BFD-47DD-4E7C-980B-39C99FEA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E83B-D5A2-4EDD-8C84-C1DB3E302386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2065-9776-4B3C-A3F2-B27557A9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6911-42DF-46D1-9F0E-D9752373288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FF79-C517-4E24-85A0-F593B94DB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09D7-37CB-4BBE-B9BE-144472A406D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CCB1-6902-4AA1-B678-5DCCA65B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354B9-F4AE-4A16-9881-FD19A3992605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4D5CD-D4BE-41F9-98A9-9CCBF964A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85750"/>
            <a:ext cx="2413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357166"/>
            <a:ext cx="607223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Урок   обучения  грамоте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65400"/>
            <a:ext cx="6786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19075"/>
            <a:ext cx="2852737" cy="38036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360363"/>
            <a:ext cx="3090862" cy="309562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3419475"/>
            <a:ext cx="3067050" cy="228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425" y="3352800"/>
            <a:ext cx="3498850" cy="227965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6475" y="1670050"/>
            <a:ext cx="2936875" cy="120650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088" y="1816100"/>
            <a:ext cx="2779712" cy="1208088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738" y="5389563"/>
            <a:ext cx="2438400" cy="120650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73700" y="5314950"/>
            <a:ext cx="2335213" cy="120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357313" y="2357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14625"/>
            <a:ext cx="4429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714625"/>
            <a:ext cx="3643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71450"/>
            <a:ext cx="7235825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c796dadfa4ee4c309cb58fd7a6555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14784">
            <a:off x="2700338" y="2128838"/>
            <a:ext cx="3652837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285750"/>
            <a:ext cx="8308975" cy="15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c796dadfa4ee4c309cb58fd7a6555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26026">
            <a:off x="3786188" y="2214563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428750"/>
            <a:ext cx="3222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3963"/>
            <a:ext cx="34290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14313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840163"/>
            <a:ext cx="32861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817563"/>
            <a:ext cx="1431925" cy="195580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2382838"/>
            <a:ext cx="1358900" cy="1963737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8050" y="4456113"/>
            <a:ext cx="1616075" cy="1957387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8325" y="4541838"/>
            <a:ext cx="1298575" cy="1773237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030288"/>
            <a:ext cx="1358900" cy="19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c796dadfa4ee4c309cb58fd7a6555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85379">
            <a:off x="4143375" y="128587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32146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416311">
            <a:off x="368300" y="3378200"/>
            <a:ext cx="31003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9532">
            <a:off x="3657600" y="214313"/>
            <a:ext cx="2549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43313"/>
            <a:ext cx="3360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785938"/>
            <a:ext cx="2928937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3687763"/>
            <a:ext cx="2225675" cy="1957387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906838"/>
            <a:ext cx="2279650" cy="19573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7224" y="1142984"/>
            <a:ext cx="180601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у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762000"/>
            <a:ext cx="3444875" cy="1957388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7013" y="1835150"/>
            <a:ext cx="2487612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-12700"/>
            <a:ext cx="3425825" cy="204311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1487488"/>
            <a:ext cx="2944813" cy="20415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2846388"/>
            <a:ext cx="3011488" cy="2043112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4346575"/>
            <a:ext cx="3005137" cy="20415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1900" y="-85725"/>
            <a:ext cx="2906713" cy="2043113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25" y="1414463"/>
            <a:ext cx="3195638" cy="20415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53013" y="2773363"/>
            <a:ext cx="3030537" cy="2043112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9363" y="4346575"/>
            <a:ext cx="3163887" cy="204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378618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71500"/>
            <a:ext cx="42560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88" y="5000625"/>
            <a:ext cx="1143000" cy="10715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=======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14500" y="5357813"/>
            <a:ext cx="714375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14500" y="5643563"/>
            <a:ext cx="714375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572125" y="4929188"/>
            <a:ext cx="1143000" cy="10715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=======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86438" y="5429250"/>
            <a:ext cx="714375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4429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85750"/>
            <a:ext cx="3643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429000"/>
            <a:ext cx="36369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643313"/>
            <a:ext cx="27400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3103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22411">
            <a:off x="3205957" y="3502819"/>
            <a:ext cx="29479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" y="19050"/>
            <a:ext cx="9248775" cy="284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1"/>
            <a:ext cx="40719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1.   </a:t>
            </a:r>
            <a:r>
              <a:rPr lang="ru-RU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анана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274763"/>
            <a:ext cx="2305050" cy="1249362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487613"/>
            <a:ext cx="2303463" cy="1249362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3578225"/>
            <a:ext cx="2097087" cy="113982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4529138"/>
            <a:ext cx="3457575" cy="1493837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0550" y="231775"/>
            <a:ext cx="1311275" cy="11525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25" y="1371600"/>
            <a:ext cx="1309688" cy="11525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2075" y="4803775"/>
            <a:ext cx="1309688" cy="11525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2125" y="3590925"/>
            <a:ext cx="1309688" cy="11525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89163" y="2590800"/>
            <a:ext cx="1309687" cy="115252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2913" y="1000125"/>
            <a:ext cx="2767012" cy="1493838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66863" y="2286000"/>
            <a:ext cx="1725612" cy="1493838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14550" y="2286000"/>
            <a:ext cx="2768600" cy="1493838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85938" y="3286125"/>
            <a:ext cx="2262187" cy="1493838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1950" y="4803775"/>
            <a:ext cx="1309688" cy="1152525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9713" y="4505325"/>
            <a:ext cx="1725612" cy="14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1944 L 0.04722 0.01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5017 -0.001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3768 -0.0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4618 -0.001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45926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643188"/>
            <a:ext cx="45529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786313"/>
            <a:ext cx="444341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8125" y="822325"/>
            <a:ext cx="1470025" cy="114617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61938" y="2859088"/>
            <a:ext cx="1517651" cy="11398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61938" y="5005388"/>
            <a:ext cx="1517651" cy="113982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928688"/>
            <a:ext cx="3143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Adel</cp:lastModifiedBy>
  <cp:revision>49</cp:revision>
  <dcterms:created xsi:type="dcterms:W3CDTF">2011-12-07T16:56:52Z</dcterms:created>
  <dcterms:modified xsi:type="dcterms:W3CDTF">2012-04-05T19:57:01Z</dcterms:modified>
</cp:coreProperties>
</file>