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7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63" r:id="rId19"/>
    <p:sldId id="269" r:id="rId20"/>
    <p:sldId id="270" r:id="rId21"/>
    <p:sldId id="264" r:id="rId22"/>
    <p:sldId id="271" r:id="rId23"/>
    <p:sldId id="266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69D5C2-6CF9-4F1D-B806-21F671F68D3F}" type="datetimeFigureOut">
              <a:rPr lang="ru-RU" smtClean="0"/>
              <a:pPr/>
              <a:t>21.12.2011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C2AD48-893F-42F8-A2A0-F40DB9B116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69D5C2-6CF9-4F1D-B806-21F671F68D3F}" type="datetimeFigureOut">
              <a:rPr lang="ru-RU" smtClean="0"/>
              <a:pPr/>
              <a:t>21.12.2011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C2AD48-893F-42F8-A2A0-F40DB9B116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69D5C2-6CF9-4F1D-B806-21F671F68D3F}" type="datetimeFigureOut">
              <a:rPr lang="ru-RU" smtClean="0"/>
              <a:pPr/>
              <a:t>21.12.2011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C2AD48-893F-42F8-A2A0-F40DB9B116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69D5C2-6CF9-4F1D-B806-21F671F68D3F}" type="datetimeFigureOut">
              <a:rPr lang="ru-RU" smtClean="0"/>
              <a:pPr/>
              <a:t>21.12.2011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C2AD48-893F-42F8-A2A0-F40DB9B116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69D5C2-6CF9-4F1D-B806-21F671F68D3F}" type="datetimeFigureOut">
              <a:rPr lang="ru-RU" smtClean="0"/>
              <a:pPr/>
              <a:t>21.12.2011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C2AD48-893F-42F8-A2A0-F40DB9B116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69D5C2-6CF9-4F1D-B806-21F671F68D3F}" type="datetimeFigureOut">
              <a:rPr lang="ru-RU" smtClean="0"/>
              <a:pPr/>
              <a:t>21.12.2011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C2AD48-893F-42F8-A2A0-F40DB9B116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69D5C2-6CF9-4F1D-B806-21F671F68D3F}" type="datetimeFigureOut">
              <a:rPr lang="ru-RU" smtClean="0"/>
              <a:pPr/>
              <a:t>21.12.2011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C2AD48-893F-42F8-A2A0-F40DB9B116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69D5C2-6CF9-4F1D-B806-21F671F68D3F}" type="datetimeFigureOut">
              <a:rPr lang="ru-RU" smtClean="0"/>
              <a:pPr/>
              <a:t>21.12.2011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C2AD48-893F-42F8-A2A0-F40DB9B116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69D5C2-6CF9-4F1D-B806-21F671F68D3F}" type="datetimeFigureOut">
              <a:rPr lang="ru-RU" smtClean="0"/>
              <a:pPr/>
              <a:t>21.12.2011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C2AD48-893F-42F8-A2A0-F40DB9B116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69D5C2-6CF9-4F1D-B806-21F671F68D3F}" type="datetimeFigureOut">
              <a:rPr lang="ru-RU" smtClean="0"/>
              <a:pPr/>
              <a:t>21.12.2011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C2AD48-893F-42F8-A2A0-F40DB9B116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69D5C2-6CF9-4F1D-B806-21F671F68D3F}" type="datetimeFigureOut">
              <a:rPr lang="ru-RU" smtClean="0"/>
              <a:pPr/>
              <a:t>21.12.2011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C2AD48-893F-42F8-A2A0-F40DB9B116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4469D5C2-6CF9-4F1D-B806-21F671F68D3F}" type="datetimeFigureOut">
              <a:rPr lang="ru-RU" smtClean="0"/>
              <a:pPr/>
              <a:t>21.12.2011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7C2AD48-893F-42F8-A2A0-F40DB9B116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1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200" b="1" dirty="0" smtClean="0"/>
              <a:t>Государственное казенное образовательное учреждение Ростовской области специальное (коррекционное) образовательное учреждение для обучающихся, воспитанников с ограниченными возможностями здоровья специальная (коррекционная) общеобразовательная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b="1" dirty="0" smtClean="0"/>
              <a:t> школа-интернат </a:t>
            </a:r>
            <a:r>
              <a:rPr lang="en-US" sz="1200" b="1" dirty="0" smtClean="0"/>
              <a:t>VI</a:t>
            </a:r>
            <a:r>
              <a:rPr lang="ru-RU" sz="1200" b="1" dirty="0" smtClean="0"/>
              <a:t> вида г.Волгодонска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 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432560" y="1142984"/>
            <a:ext cx="7406640" cy="1000132"/>
          </a:xfrm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pPr marL="0" lvl="0" algn="ctr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sz="2800" b="1" dirty="0" smtClean="0">
                <a:solidFill>
                  <a:schemeClr val="tx1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Итоговый урок в 6 «б»  классе </a:t>
            </a:r>
            <a:endParaRPr lang="ru-RU" sz="3600" dirty="0" smtClean="0">
              <a:solidFill>
                <a:schemeClr val="tx1"/>
              </a:solidFill>
              <a:latin typeface="Arial" pitchFamily="34" charset="0"/>
            </a:endParaRPr>
          </a:p>
          <a:p>
            <a:pPr marL="0" lvl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sz="2800" b="1" dirty="0" smtClean="0">
                <a:solidFill>
                  <a:schemeClr val="tx1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по теме :</a:t>
            </a:r>
            <a:endParaRPr lang="ru-RU" sz="3600" dirty="0" smtClean="0">
              <a:solidFill>
                <a:schemeClr val="tx1"/>
              </a:solidFill>
              <a:latin typeface="Arial" pitchFamily="34" charset="0"/>
            </a:endParaRPr>
          </a:p>
          <a:p>
            <a:pPr marL="0" lvl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sz="5400" dirty="0" smtClean="0">
              <a:solidFill>
                <a:schemeClr val="tx1"/>
              </a:solidFill>
              <a:latin typeface="Arial" pitchFamily="34" charset="0"/>
            </a:endParaRPr>
          </a:p>
          <a:p>
            <a:pPr algn="ctr">
              <a:lnSpc>
                <a:spcPct val="105000"/>
              </a:lnSpc>
              <a:spcAft>
                <a:spcPts val="1000"/>
              </a:spcAft>
            </a:pPr>
            <a:endParaRPr lang="en-US" sz="2800" dirty="0" smtClean="0">
              <a:latin typeface="Cambria"/>
              <a:ea typeface="Times New Roman"/>
              <a:cs typeface="Times New Roman"/>
            </a:endParaRPr>
          </a:p>
          <a:p>
            <a:endParaRPr lang="en-US" dirty="0" smtClean="0"/>
          </a:p>
          <a:p>
            <a:endParaRPr lang="ru-RU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282825" y="4429125"/>
          <a:ext cx="4846638" cy="928688"/>
        </p:xfrm>
        <a:graphic>
          <a:graphicData uri="http://schemas.openxmlformats.org/presentationml/2006/ole">
            <p:oleObj spid="_x0000_s1026" name="Документ" r:id="rId3" imgW="4838274" imgH="1167983" progId="Word.Document.12">
              <p:embed/>
            </p:oleObj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 t="30000"/>
          <a:stretch>
            <a:fillRect/>
          </a:stretch>
        </p:blipFill>
        <p:spPr bwMode="auto">
          <a:xfrm>
            <a:off x="2928927" y="2143117"/>
            <a:ext cx="3643338" cy="221457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1" name="Прямоугольник 10"/>
          <p:cNvSpPr/>
          <p:nvPr/>
        </p:nvSpPr>
        <p:spPr>
          <a:xfrm>
            <a:off x="2286000" y="5715015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Предмет СБО.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Cambria" pitchFamily="18" charset="0"/>
                <a:ea typeface="Times New Roman" pitchFamily="18" charset="0"/>
                <a:cs typeface="Times New Roman" pitchFamily="18" charset="0"/>
              </a:rPr>
              <a:t>Учитель: Шевченко Г.Н.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>
            <a:normAutofit/>
          </a:bodyPr>
          <a:lstStyle/>
          <a:p>
            <a:pPr algn="ctr"/>
            <a:r>
              <a:rPr lang="ru-RU" sz="4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Ансамбль «Казачок</a:t>
            </a:r>
            <a:r>
              <a:rPr lang="ru-RU" sz="4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»</a:t>
            </a:r>
            <a:endParaRPr lang="ru-RU" dirty="0"/>
          </a:p>
        </p:txBody>
      </p:sp>
      <p:pic>
        <p:nvPicPr>
          <p:cNvPr id="15362" name="Picture 2" descr="IMG_314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4375" y="1447800"/>
            <a:ext cx="6400800" cy="4800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Донкой казак кашей не брезгует</a:t>
            </a:r>
            <a:endParaRPr lang="ru-RU" dirty="0"/>
          </a:p>
        </p:txBody>
      </p:sp>
      <p:pic>
        <p:nvPicPr>
          <p:cNvPr id="5" name="Содержимое 4" descr="113632571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10026" r="13801"/>
          <a:stretch>
            <a:fillRect/>
          </a:stretch>
        </p:blipFill>
        <p:spPr>
          <a:xfrm>
            <a:off x="5429256" y="1714488"/>
            <a:ext cx="3429024" cy="42148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428728" y="1714488"/>
            <a:ext cx="3657600" cy="435771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recept12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643042" y="500042"/>
            <a:ext cx="6953250" cy="59293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071546"/>
            <a:ext cx="6572296" cy="464347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recept13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643042" y="500042"/>
            <a:ext cx="6953250" cy="58579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857232"/>
            <a:ext cx="6429420" cy="492922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571480"/>
            <a:ext cx="7000923" cy="58579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428736"/>
            <a:ext cx="6786610" cy="390683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glow rad="228600">
              <a:schemeClr val="accent1">
                <a:satMod val="175000"/>
                <a:alpha val="40000"/>
              </a:schemeClr>
            </a:glow>
            <a:outerShdw blurRad="63500" dist="25400" dir="5400000" rotWithShape="0">
              <a:srgbClr val="000000">
                <a:alpha val="43137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ГУРЬЕВСКАЯ КАША</a:t>
            </a:r>
            <a:endParaRPr lang="ru-RU" dirty="0"/>
          </a:p>
        </p:txBody>
      </p:sp>
      <p:pic>
        <p:nvPicPr>
          <p:cNvPr id="5" name="Содержимое 4" descr="1256274111_dbd89402f283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b="7547"/>
          <a:stretch>
            <a:fillRect/>
          </a:stretch>
        </p:blipFill>
        <p:spPr>
          <a:xfrm>
            <a:off x="1571604" y="1857364"/>
            <a:ext cx="3657600" cy="35004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sz="2900" b="1" i="1" dirty="0" err="1" smtClean="0"/>
              <a:t>Ингредиенты</a:t>
            </a:r>
            <a:r>
              <a:rPr lang="en-US" sz="2900" b="1" i="1" dirty="0" smtClean="0"/>
              <a:t>: </a:t>
            </a:r>
            <a:endParaRPr lang="ru-RU" sz="2900" dirty="0" smtClean="0"/>
          </a:p>
          <a:p>
            <a:r>
              <a:rPr lang="en-US" sz="2900" b="1" i="1" dirty="0" smtClean="0"/>
              <a:t>- 1/2 </a:t>
            </a:r>
            <a:r>
              <a:rPr lang="en-US" sz="2900" b="1" i="1" dirty="0" err="1" smtClean="0"/>
              <a:t>стакана</a:t>
            </a:r>
            <a:r>
              <a:rPr lang="en-US" sz="2900" b="1" i="1" dirty="0" smtClean="0"/>
              <a:t> </a:t>
            </a:r>
            <a:r>
              <a:rPr lang="en-US" sz="2900" b="1" i="1" dirty="0" err="1" smtClean="0"/>
              <a:t>манной</a:t>
            </a:r>
            <a:r>
              <a:rPr lang="en-US" sz="2900" b="1" i="1" dirty="0" smtClean="0"/>
              <a:t> </a:t>
            </a:r>
            <a:r>
              <a:rPr lang="en-US" sz="2900" b="1" i="1" dirty="0" err="1" smtClean="0"/>
              <a:t>крупы</a:t>
            </a:r>
            <a:r>
              <a:rPr lang="en-US" sz="2900" b="1" i="1" dirty="0" smtClean="0"/>
              <a:t>, </a:t>
            </a:r>
            <a:endParaRPr lang="ru-RU" sz="2900" dirty="0" smtClean="0"/>
          </a:p>
          <a:p>
            <a:r>
              <a:rPr lang="en-US" sz="2900" b="1" i="1" dirty="0" smtClean="0"/>
              <a:t>- 2 </a:t>
            </a:r>
            <a:r>
              <a:rPr lang="en-US" sz="2900" b="1" i="1" dirty="0" err="1" smtClean="0"/>
              <a:t>стакана</a:t>
            </a:r>
            <a:r>
              <a:rPr lang="en-US" sz="2900" b="1" i="1" dirty="0" smtClean="0"/>
              <a:t> </a:t>
            </a:r>
            <a:r>
              <a:rPr lang="en-US" sz="2900" b="1" i="1" dirty="0" err="1" smtClean="0"/>
              <a:t>молока</a:t>
            </a:r>
            <a:r>
              <a:rPr lang="en-US" sz="2900" b="1" i="1" dirty="0" smtClean="0"/>
              <a:t>, </a:t>
            </a:r>
            <a:endParaRPr lang="ru-RU" sz="2900" dirty="0" smtClean="0"/>
          </a:p>
          <a:p>
            <a:r>
              <a:rPr lang="en-US" sz="2900" b="1" i="1" dirty="0" smtClean="0"/>
              <a:t>- 1/2 </a:t>
            </a:r>
            <a:r>
              <a:rPr lang="en-US" sz="2900" b="1" i="1" dirty="0" err="1" smtClean="0"/>
              <a:t>стакана</a:t>
            </a:r>
            <a:r>
              <a:rPr lang="en-US" sz="2900" b="1" i="1" dirty="0" smtClean="0"/>
              <a:t> </a:t>
            </a:r>
            <a:r>
              <a:rPr lang="en-US" sz="2900" b="1" i="1" dirty="0" err="1" smtClean="0"/>
              <a:t>измельченных</a:t>
            </a:r>
            <a:r>
              <a:rPr lang="en-US" sz="2900" b="1" i="1" dirty="0" smtClean="0"/>
              <a:t> </a:t>
            </a:r>
            <a:r>
              <a:rPr lang="en-US" sz="2900" b="1" i="1" dirty="0" err="1" smtClean="0"/>
              <a:t>грецких</a:t>
            </a:r>
            <a:r>
              <a:rPr lang="en-US" sz="2900" b="1" i="1" dirty="0" smtClean="0"/>
              <a:t> </a:t>
            </a:r>
            <a:r>
              <a:rPr lang="en-US" sz="2900" b="1" i="1" dirty="0" err="1" smtClean="0"/>
              <a:t>орехов</a:t>
            </a:r>
            <a:r>
              <a:rPr lang="en-US" sz="2900" b="1" i="1" dirty="0" smtClean="0"/>
              <a:t> </a:t>
            </a:r>
            <a:r>
              <a:rPr lang="en-US" sz="2900" b="1" i="1" dirty="0" err="1" smtClean="0"/>
              <a:t>или</a:t>
            </a:r>
            <a:r>
              <a:rPr lang="en-US" sz="2900" b="1" i="1" dirty="0" smtClean="0"/>
              <a:t> </a:t>
            </a:r>
            <a:r>
              <a:rPr lang="en-US" sz="2900" b="1" i="1" dirty="0" err="1" smtClean="0"/>
              <a:t>цукатов</a:t>
            </a:r>
            <a:r>
              <a:rPr lang="en-US" sz="2900" b="1" i="1" dirty="0" smtClean="0"/>
              <a:t>, </a:t>
            </a:r>
            <a:endParaRPr lang="ru-RU" sz="2900" dirty="0" smtClean="0"/>
          </a:p>
          <a:p>
            <a:r>
              <a:rPr lang="en-US" sz="2900" b="1" i="1" dirty="0" smtClean="0"/>
              <a:t>- 2 </a:t>
            </a:r>
            <a:r>
              <a:rPr lang="en-US" sz="2900" b="1" i="1" dirty="0" err="1" smtClean="0"/>
              <a:t>ст</a:t>
            </a:r>
            <a:r>
              <a:rPr lang="en-US" sz="2900" b="1" i="1" dirty="0" smtClean="0"/>
              <a:t>. </a:t>
            </a:r>
            <a:r>
              <a:rPr lang="en-US" sz="2900" b="1" i="1" dirty="0" err="1" smtClean="0"/>
              <a:t>ложки</a:t>
            </a:r>
            <a:r>
              <a:rPr lang="en-US" sz="2900" b="1" i="1" dirty="0" smtClean="0"/>
              <a:t> </a:t>
            </a:r>
            <a:r>
              <a:rPr lang="en-US" sz="2900" b="1" i="1" dirty="0" err="1" smtClean="0"/>
              <a:t>сахара</a:t>
            </a:r>
            <a:r>
              <a:rPr lang="en-US" sz="2900" b="1" i="1" dirty="0" smtClean="0"/>
              <a:t>, </a:t>
            </a:r>
            <a:endParaRPr lang="ru-RU" sz="2900" dirty="0" smtClean="0"/>
          </a:p>
          <a:p>
            <a:r>
              <a:rPr lang="en-US" sz="2900" b="1" i="1" dirty="0" smtClean="0"/>
              <a:t>- 2 </a:t>
            </a:r>
            <a:r>
              <a:rPr lang="en-US" sz="2900" b="1" i="1" dirty="0" err="1" smtClean="0"/>
              <a:t>ст</a:t>
            </a:r>
            <a:r>
              <a:rPr lang="en-US" sz="2900" b="1" i="1" dirty="0" smtClean="0"/>
              <a:t>. </a:t>
            </a:r>
            <a:r>
              <a:rPr lang="en-US" sz="2900" b="1" i="1" dirty="0" err="1" smtClean="0"/>
              <a:t>ложки</a:t>
            </a:r>
            <a:r>
              <a:rPr lang="en-US" sz="2900" b="1" i="1" dirty="0" smtClean="0"/>
              <a:t> </a:t>
            </a:r>
            <a:r>
              <a:rPr lang="en-US" sz="2900" b="1" i="1" dirty="0" err="1" smtClean="0"/>
              <a:t>сливочного</a:t>
            </a:r>
            <a:r>
              <a:rPr lang="en-US" sz="2900" b="1" i="1" dirty="0" smtClean="0"/>
              <a:t> </a:t>
            </a:r>
            <a:r>
              <a:rPr lang="en-US" sz="2900" b="1" i="1" dirty="0" err="1" smtClean="0"/>
              <a:t>масла</a:t>
            </a:r>
            <a:r>
              <a:rPr lang="en-US" sz="2900" b="1" i="1" dirty="0" smtClean="0"/>
              <a:t>, </a:t>
            </a:r>
            <a:endParaRPr lang="ru-RU" sz="2900" dirty="0" smtClean="0"/>
          </a:p>
          <a:p>
            <a:r>
              <a:rPr lang="en-US" sz="2900" b="1" i="1" dirty="0" smtClean="0"/>
              <a:t>- 2 </a:t>
            </a:r>
            <a:r>
              <a:rPr lang="en-US" sz="2900" b="1" i="1" dirty="0" err="1" smtClean="0"/>
              <a:t>яйца</a:t>
            </a:r>
            <a:r>
              <a:rPr lang="en-US" sz="2900" b="1" i="1" dirty="0" smtClean="0"/>
              <a:t>, </a:t>
            </a:r>
            <a:endParaRPr lang="ru-RU" sz="2900" dirty="0" smtClean="0"/>
          </a:p>
          <a:p>
            <a:r>
              <a:rPr lang="en-US" sz="2900" b="1" i="1" dirty="0" smtClean="0"/>
              <a:t>- </a:t>
            </a:r>
            <a:r>
              <a:rPr lang="en-US" sz="2900" b="1" i="1" dirty="0" err="1" smtClean="0"/>
              <a:t>соль</a:t>
            </a:r>
            <a:r>
              <a:rPr lang="en-US" sz="2900" b="1" i="1" dirty="0" smtClean="0"/>
              <a:t>, </a:t>
            </a:r>
            <a:endParaRPr lang="ru-RU" sz="2900" dirty="0" smtClean="0"/>
          </a:p>
          <a:p>
            <a:r>
              <a:rPr lang="en-US" sz="2900" b="1" i="1" dirty="0" smtClean="0"/>
              <a:t>- </a:t>
            </a:r>
            <a:r>
              <a:rPr lang="en-US" sz="2900" b="1" i="1" dirty="0" err="1" smtClean="0"/>
              <a:t>ванилин</a:t>
            </a:r>
            <a:r>
              <a:rPr lang="en-US" sz="2900" b="1" i="1" dirty="0" smtClean="0"/>
              <a:t> </a:t>
            </a:r>
            <a:r>
              <a:rPr lang="en-US" sz="2900" b="1" i="1" dirty="0" err="1" smtClean="0"/>
              <a:t>по</a:t>
            </a:r>
            <a:r>
              <a:rPr lang="en-US" sz="2900" b="1" i="1" dirty="0" smtClean="0"/>
              <a:t> </a:t>
            </a:r>
            <a:r>
              <a:rPr lang="en-US" sz="2900" b="1" i="1" dirty="0" err="1" smtClean="0"/>
              <a:t>вкусу</a:t>
            </a:r>
            <a:r>
              <a:rPr lang="en-US" sz="2900" b="1" i="1" dirty="0" smtClean="0"/>
              <a:t>. </a:t>
            </a:r>
            <a:endParaRPr lang="ru-RU" sz="2900" b="1" i="1" dirty="0" smtClean="0"/>
          </a:p>
          <a:p>
            <a:pPr>
              <a:buNone/>
            </a:pPr>
            <a:r>
              <a:rPr lang="en-US" sz="2900" b="1" i="1" dirty="0" smtClean="0"/>
              <a:t/>
            </a:r>
            <a:br>
              <a:rPr lang="en-US" sz="2900" b="1" i="1" dirty="0" smtClean="0"/>
            </a:br>
            <a:r>
              <a:rPr lang="en-US" sz="2900" b="1" i="1" dirty="0" err="1" smtClean="0"/>
              <a:t>Для</a:t>
            </a:r>
            <a:r>
              <a:rPr lang="en-US" sz="2900" b="1" i="1" dirty="0" smtClean="0"/>
              <a:t> </a:t>
            </a:r>
            <a:r>
              <a:rPr lang="en-US" sz="2900" b="1" i="1" dirty="0" err="1" smtClean="0"/>
              <a:t>соуса</a:t>
            </a:r>
            <a:r>
              <a:rPr lang="en-US" sz="2900" b="1" i="1" dirty="0" smtClean="0"/>
              <a:t>: </a:t>
            </a:r>
            <a:endParaRPr lang="ru-RU" sz="2900" b="1" i="1" dirty="0" smtClean="0"/>
          </a:p>
          <a:p>
            <a:pPr>
              <a:buNone/>
            </a:pPr>
            <a:r>
              <a:rPr lang="en-US" sz="2900" b="1" i="1" dirty="0" smtClean="0"/>
              <a:t/>
            </a:r>
            <a:br>
              <a:rPr lang="en-US" sz="2900" b="1" i="1" dirty="0" smtClean="0"/>
            </a:br>
            <a:r>
              <a:rPr lang="en-US" sz="2900" b="1" i="1" dirty="0" smtClean="0"/>
              <a:t>- 10 </a:t>
            </a:r>
            <a:r>
              <a:rPr lang="en-US" sz="2900" b="1" i="1" dirty="0" err="1" smtClean="0"/>
              <a:t>абрикосов</a:t>
            </a:r>
            <a:r>
              <a:rPr lang="en-US" sz="2900" b="1" i="1" dirty="0" smtClean="0"/>
              <a:t>, </a:t>
            </a:r>
            <a:endParaRPr lang="ru-RU" sz="2900" dirty="0" smtClean="0"/>
          </a:p>
          <a:p>
            <a:r>
              <a:rPr lang="en-US" sz="2900" b="1" i="1" dirty="0" smtClean="0"/>
              <a:t>- 2 </a:t>
            </a:r>
            <a:r>
              <a:rPr lang="en-US" sz="2900" b="1" i="1" dirty="0" err="1" smtClean="0"/>
              <a:t>ст</a:t>
            </a:r>
            <a:r>
              <a:rPr lang="en-US" sz="2900" b="1" i="1" dirty="0" smtClean="0"/>
              <a:t>. </a:t>
            </a:r>
            <a:r>
              <a:rPr lang="en-US" sz="2900" b="1" i="1" dirty="0" err="1" smtClean="0"/>
              <a:t>ложки</a:t>
            </a:r>
            <a:r>
              <a:rPr lang="en-US" sz="2900" b="1" i="1" dirty="0" smtClean="0"/>
              <a:t> </a:t>
            </a:r>
            <a:r>
              <a:rPr lang="en-US" sz="2900" b="1" i="1" dirty="0" err="1" smtClean="0"/>
              <a:t>сахара</a:t>
            </a:r>
            <a:r>
              <a:rPr lang="en-US" sz="2900" b="1" i="1" dirty="0" smtClean="0"/>
              <a:t>, </a:t>
            </a:r>
            <a:endParaRPr lang="ru-RU" sz="2900" dirty="0" smtClean="0"/>
          </a:p>
          <a:p>
            <a:r>
              <a:rPr lang="en-US" sz="2900" b="1" i="1" dirty="0" smtClean="0"/>
              <a:t>- 2- 3 </a:t>
            </a:r>
            <a:r>
              <a:rPr lang="en-US" sz="2900" b="1" i="1" dirty="0" err="1" smtClean="0"/>
              <a:t>ст</a:t>
            </a:r>
            <a:r>
              <a:rPr lang="en-US" sz="2900" b="1" i="1" dirty="0" smtClean="0"/>
              <a:t>. </a:t>
            </a:r>
            <a:r>
              <a:rPr lang="en-US" sz="2900" b="1" i="1" dirty="0" err="1" smtClean="0"/>
              <a:t>ложки</a:t>
            </a:r>
            <a:r>
              <a:rPr lang="en-US" sz="2900" b="1" i="1" dirty="0" smtClean="0"/>
              <a:t> </a:t>
            </a:r>
            <a:r>
              <a:rPr lang="en-US" sz="2900" b="1" i="1" dirty="0" err="1" smtClean="0"/>
              <a:t>воды</a:t>
            </a:r>
            <a:r>
              <a:rPr lang="en-US" sz="2900" b="1" i="1" dirty="0" smtClean="0"/>
              <a:t>. </a:t>
            </a:r>
            <a:endParaRPr lang="ru-RU" sz="29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Александр Васильевич СУВОРОВ</a:t>
            </a:r>
            <a:br>
              <a:rPr lang="ru-RU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dirty="0"/>
          </a:p>
        </p:txBody>
      </p:sp>
      <p:pic>
        <p:nvPicPr>
          <p:cNvPr id="1026" name="Рисунок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714744" y="1428736"/>
            <a:ext cx="2992374" cy="48006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Пословицы о каше</a:t>
            </a:r>
            <a:endParaRPr lang="ru-RU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1280"/>
                <a:gridCol w="3648070"/>
              </a:tblGrid>
              <a:tr h="370840">
                <a:tc>
                  <a:txBody>
                    <a:bodyPr/>
                    <a:lstStyle/>
                    <a:p>
                      <a:r>
                        <a:rPr kumimoji="0" lang="en-US" sz="32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Если</a:t>
                      </a:r>
                      <a:r>
                        <a:rPr kumimoji="0" lang="en-US" sz="3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32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про</a:t>
                      </a:r>
                      <a:r>
                        <a:rPr kumimoji="0" lang="en-US" sz="3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32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кашу</a:t>
                      </a:r>
                      <a:r>
                        <a:rPr kumimoji="0" lang="en-US" sz="3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32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не</a:t>
                      </a:r>
                      <a:r>
                        <a:rPr kumimoji="0" lang="en-US" sz="3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32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забудешь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32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з</a:t>
                      </a:r>
                      <a:r>
                        <a:rPr kumimoji="0" lang="en-US" sz="32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доровым</a:t>
                      </a:r>
                      <a:r>
                        <a:rPr kumimoji="0" lang="en-US" sz="3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32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будешь</a:t>
                      </a:r>
                      <a:endParaRPr lang="ru-RU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sz="3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Гречневая</a:t>
                      </a:r>
                      <a:r>
                        <a:rPr kumimoji="0" lang="en-US" sz="3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3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каша</a:t>
                      </a:r>
                      <a:r>
                        <a:rPr kumimoji="0" lang="en-US" sz="3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3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матушка</a:t>
                      </a:r>
                      <a:r>
                        <a:rPr kumimoji="0" lang="en-US" sz="3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3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наша</a:t>
                      </a:r>
                      <a:endParaRPr lang="ru-RU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sz="3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Без</a:t>
                      </a:r>
                      <a:r>
                        <a:rPr kumimoji="0" lang="en-US" sz="3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3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печки</a:t>
                      </a:r>
                      <a:r>
                        <a:rPr kumimoji="0" lang="en-US" sz="3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3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холодно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3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kumimoji="0" lang="en-US" sz="3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без</a:t>
                      </a:r>
                      <a:r>
                        <a:rPr kumimoji="0" lang="en-US" sz="3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3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каши</a:t>
                      </a:r>
                      <a:r>
                        <a:rPr kumimoji="0" lang="en-US" sz="3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3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голодно</a:t>
                      </a:r>
                      <a:endParaRPr lang="ru-RU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sz="3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Кашу</a:t>
                      </a:r>
                      <a:r>
                        <a:rPr kumimoji="0" lang="en-US" sz="3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3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маслом</a:t>
                      </a:r>
                      <a:r>
                        <a:rPr kumimoji="0" lang="en-US" sz="3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3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</a:t>
                      </a:r>
                      <a:r>
                        <a:rPr kumimoji="0" lang="en-US" sz="3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3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испортишь</a:t>
                      </a:r>
                      <a:endParaRPr lang="ru-RU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sz="3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Сам</a:t>
                      </a:r>
                      <a:r>
                        <a:rPr kumimoji="0" lang="en-US" sz="3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3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кашу</a:t>
                      </a:r>
                      <a:r>
                        <a:rPr kumimoji="0" lang="en-US" sz="3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3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заварил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3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kumimoji="0" lang="en-US" sz="3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сам</a:t>
                      </a:r>
                      <a:r>
                        <a:rPr kumimoji="0" lang="en-US" sz="3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и </a:t>
                      </a:r>
                      <a:r>
                        <a:rPr kumimoji="0" lang="en-US" sz="3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расхлёбывай</a:t>
                      </a:r>
                      <a:endParaRPr lang="ru-RU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sz="3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Хороша</a:t>
                      </a:r>
                      <a:r>
                        <a:rPr kumimoji="0" lang="en-US" sz="3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3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кашка</a:t>
                      </a:r>
                      <a:r>
                        <a:rPr kumimoji="0" lang="en-US" sz="3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3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да</a:t>
                      </a:r>
                      <a:r>
                        <a:rPr kumimoji="0" lang="en-US" sz="3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3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мала</a:t>
                      </a:r>
                      <a:r>
                        <a:rPr kumimoji="0" lang="en-US" sz="3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3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чашка</a:t>
                      </a:r>
                      <a:endParaRPr lang="ru-RU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sz="3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Щи</a:t>
                      </a:r>
                      <a:r>
                        <a:rPr kumimoji="0" lang="en-US" sz="3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3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да</a:t>
                      </a:r>
                      <a:r>
                        <a:rPr kumimoji="0" lang="en-US" sz="3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3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каша</a:t>
                      </a:r>
                      <a:r>
                        <a:rPr kumimoji="0" lang="en-US" sz="3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3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kumimoji="0" lang="en-US" sz="3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пища</a:t>
                      </a:r>
                      <a:r>
                        <a:rPr kumimoji="0" lang="en-US" sz="3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3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наша</a:t>
                      </a:r>
                      <a:endParaRPr lang="ru-RU" sz="32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Рисунок 5" descr="121227513710_shutterstock_9931447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4942" y="1571612"/>
            <a:ext cx="3786214" cy="46434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Переход через Альпы</a:t>
            </a:r>
            <a:endParaRPr lang="ru-RU" dirty="0"/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14678" y="1466850"/>
            <a:ext cx="3929090" cy="47625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effectLst>
            <a:glow rad="228600">
              <a:schemeClr val="accent1">
                <a:satMod val="175000"/>
                <a:alpha val="40000"/>
              </a:schemeClr>
            </a:glow>
            <a:outerShdw blurRad="63500" dist="25400" dir="5400000" rotWithShape="0">
              <a:srgbClr val="000000">
                <a:alpha val="43137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4400" b="1" dirty="0" smtClean="0">
                <a:ln/>
                <a:solidFill>
                  <a:schemeClr val="accent3"/>
                </a:solidFill>
              </a:rPr>
              <a:t>СУВОРОВСКАЯ КАША</a:t>
            </a:r>
            <a:endParaRPr lang="ru-RU" dirty="0"/>
          </a:p>
        </p:txBody>
      </p:sp>
      <p:pic>
        <p:nvPicPr>
          <p:cNvPr id="8" name="Содержимое 7" descr="b_95306.gif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b="7407"/>
          <a:stretch>
            <a:fillRect/>
          </a:stretch>
        </p:blipFill>
        <p:spPr>
          <a:xfrm>
            <a:off x="1435100" y="1785926"/>
            <a:ext cx="3657600" cy="35719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 err="1" smtClean="0"/>
              <a:t>Ингридиенты</a:t>
            </a:r>
            <a:r>
              <a:rPr lang="en-US" b="1" dirty="0" smtClean="0"/>
              <a:t> </a:t>
            </a:r>
            <a:endParaRPr lang="ru-RU" dirty="0" smtClean="0"/>
          </a:p>
          <a:p>
            <a:r>
              <a:rPr lang="en-US" dirty="0" err="1" smtClean="0"/>
              <a:t>лук</a:t>
            </a:r>
            <a:r>
              <a:rPr lang="en-US" dirty="0" smtClean="0"/>
              <a:t> </a:t>
            </a:r>
            <a:r>
              <a:rPr lang="en-US" dirty="0" err="1" smtClean="0"/>
              <a:t>репчатый</a:t>
            </a:r>
            <a:r>
              <a:rPr lang="en-US" dirty="0" smtClean="0"/>
              <a:t> - 6 </a:t>
            </a:r>
            <a:r>
              <a:rPr lang="en-US" dirty="0" err="1" smtClean="0"/>
              <a:t>шт</a:t>
            </a:r>
            <a:r>
              <a:rPr lang="en-US" dirty="0" smtClean="0"/>
              <a:t>. </a:t>
            </a:r>
            <a:endParaRPr lang="ru-RU" dirty="0" smtClean="0"/>
          </a:p>
          <a:p>
            <a:r>
              <a:rPr lang="en-US" dirty="0" err="1" smtClean="0"/>
              <a:t>морковь</a:t>
            </a:r>
            <a:r>
              <a:rPr lang="en-US" dirty="0" smtClean="0"/>
              <a:t> - 2 </a:t>
            </a:r>
            <a:r>
              <a:rPr lang="en-US" dirty="0" err="1" smtClean="0"/>
              <a:t>шт</a:t>
            </a:r>
            <a:r>
              <a:rPr lang="en-US" dirty="0" smtClean="0"/>
              <a:t>. </a:t>
            </a:r>
            <a:endParaRPr lang="ru-RU" dirty="0" smtClean="0"/>
          </a:p>
          <a:p>
            <a:r>
              <a:rPr lang="en-US" dirty="0" err="1" smtClean="0"/>
              <a:t>пшено</a:t>
            </a:r>
            <a:r>
              <a:rPr lang="en-US" dirty="0" smtClean="0"/>
              <a:t> - 4 </a:t>
            </a:r>
            <a:r>
              <a:rPr lang="en-US" dirty="0" err="1" smtClean="0"/>
              <a:t>ст</a:t>
            </a:r>
            <a:r>
              <a:rPr lang="en-US" dirty="0" smtClean="0"/>
              <a:t>. </a:t>
            </a:r>
            <a:r>
              <a:rPr lang="en-US" dirty="0" err="1" smtClean="0"/>
              <a:t>ложки</a:t>
            </a:r>
            <a:r>
              <a:rPr lang="en-US" dirty="0" smtClean="0"/>
              <a:t> </a:t>
            </a:r>
            <a:endParaRPr lang="ru-RU" dirty="0" smtClean="0"/>
          </a:p>
          <a:p>
            <a:r>
              <a:rPr lang="en-US" dirty="0" err="1" smtClean="0"/>
              <a:t>перловая</a:t>
            </a:r>
            <a:r>
              <a:rPr lang="en-US" dirty="0" smtClean="0"/>
              <a:t> </a:t>
            </a:r>
            <a:r>
              <a:rPr lang="en-US" dirty="0" err="1" smtClean="0"/>
              <a:t>крупа</a:t>
            </a:r>
            <a:r>
              <a:rPr lang="en-US" dirty="0" smtClean="0"/>
              <a:t> - 4 </a:t>
            </a:r>
            <a:r>
              <a:rPr lang="en-US" dirty="0" err="1" smtClean="0"/>
              <a:t>ст</a:t>
            </a:r>
            <a:r>
              <a:rPr lang="en-US" dirty="0" smtClean="0"/>
              <a:t>. </a:t>
            </a:r>
            <a:r>
              <a:rPr lang="en-US" dirty="0" err="1" smtClean="0"/>
              <a:t>ложки</a:t>
            </a:r>
            <a:r>
              <a:rPr lang="en-US" dirty="0" smtClean="0"/>
              <a:t>  </a:t>
            </a:r>
            <a:endParaRPr lang="ru-RU" dirty="0" smtClean="0"/>
          </a:p>
          <a:p>
            <a:r>
              <a:rPr lang="en-US" dirty="0" err="1" smtClean="0"/>
              <a:t>горох</a:t>
            </a:r>
            <a:r>
              <a:rPr lang="en-US" dirty="0" smtClean="0"/>
              <a:t> - 4 </a:t>
            </a:r>
            <a:r>
              <a:rPr lang="en-US" dirty="0" err="1" smtClean="0"/>
              <a:t>ст</a:t>
            </a:r>
            <a:r>
              <a:rPr lang="en-US" dirty="0" smtClean="0"/>
              <a:t>. </a:t>
            </a:r>
            <a:r>
              <a:rPr lang="en-US" dirty="0" err="1" smtClean="0"/>
              <a:t>ложки</a:t>
            </a:r>
            <a:r>
              <a:rPr lang="en-US" dirty="0" smtClean="0"/>
              <a:t> </a:t>
            </a:r>
            <a:endParaRPr lang="ru-RU" dirty="0" smtClean="0"/>
          </a:p>
          <a:p>
            <a:r>
              <a:rPr lang="en-US" dirty="0" err="1" smtClean="0"/>
              <a:t>растительное</a:t>
            </a:r>
            <a:r>
              <a:rPr lang="en-US" dirty="0" smtClean="0"/>
              <a:t> </a:t>
            </a:r>
            <a:r>
              <a:rPr lang="en-US" dirty="0" err="1" smtClean="0"/>
              <a:t>масло</a:t>
            </a:r>
            <a:r>
              <a:rPr lang="en-US" dirty="0" smtClean="0"/>
              <a:t> - 2 </a:t>
            </a:r>
            <a:r>
              <a:rPr lang="en-US" dirty="0" err="1" smtClean="0"/>
              <a:t>ст</a:t>
            </a:r>
            <a:r>
              <a:rPr lang="en-US" dirty="0" smtClean="0"/>
              <a:t>. </a:t>
            </a:r>
            <a:r>
              <a:rPr lang="en-US" dirty="0" err="1" smtClean="0"/>
              <a:t>ложки</a:t>
            </a:r>
            <a:r>
              <a:rPr lang="en-US" dirty="0" smtClean="0"/>
              <a:t> </a:t>
            </a:r>
            <a:endParaRPr lang="ru-RU" dirty="0" smtClean="0"/>
          </a:p>
          <a:p>
            <a:r>
              <a:rPr lang="en-US" dirty="0" err="1" smtClean="0"/>
              <a:t>вода</a:t>
            </a:r>
            <a:r>
              <a:rPr lang="en-US" dirty="0" smtClean="0"/>
              <a:t> - 2 </a:t>
            </a:r>
            <a:r>
              <a:rPr lang="en-US" dirty="0" err="1" smtClean="0"/>
              <a:t>стакана</a:t>
            </a:r>
            <a:r>
              <a:rPr lang="en-US" dirty="0" smtClean="0"/>
              <a:t> </a:t>
            </a:r>
            <a:endParaRPr lang="ru-RU" dirty="0" smtClean="0"/>
          </a:p>
          <a:p>
            <a:r>
              <a:rPr lang="en-US" dirty="0" err="1" smtClean="0"/>
              <a:t>соль</a:t>
            </a:r>
            <a:r>
              <a:rPr lang="en-US" dirty="0" smtClean="0"/>
              <a:t> - </a:t>
            </a:r>
            <a:r>
              <a:rPr lang="en-US" dirty="0" err="1" smtClean="0"/>
              <a:t>по</a:t>
            </a:r>
            <a:r>
              <a:rPr lang="en-US" dirty="0" smtClean="0"/>
              <a:t> </a:t>
            </a:r>
            <a:r>
              <a:rPr lang="en-US" dirty="0" err="1" smtClean="0"/>
              <a:t>вкусу</a:t>
            </a:r>
            <a:r>
              <a:rPr lang="en-US" dirty="0" smtClean="0"/>
              <a:t> 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Рисунок 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1500166" y="1571612"/>
            <a:ext cx="3567170" cy="46640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Содержимое 10" descr="P104068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86380" y="2428868"/>
            <a:ext cx="3657600" cy="37862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5286380" y="1571612"/>
            <a:ext cx="3643338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Ячневая каша</a:t>
            </a:r>
            <a:endParaRPr lang="ru-RU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Перловая каша или еда мужская</a:t>
            </a:r>
            <a:endParaRPr lang="ru-RU" dirty="0"/>
          </a:p>
        </p:txBody>
      </p:sp>
      <p:pic>
        <p:nvPicPr>
          <p:cNvPr id="5" name="Содержимое 4" descr="276181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6120" t="8475" r="13801"/>
          <a:stretch>
            <a:fillRect/>
          </a:stretch>
        </p:blipFill>
        <p:spPr>
          <a:xfrm>
            <a:off x="5429256" y="1500174"/>
            <a:ext cx="3357586" cy="42148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 b="9375"/>
          <a:stretch>
            <a:fillRect/>
          </a:stretch>
        </p:blipFill>
        <p:spPr bwMode="auto">
          <a:xfrm>
            <a:off x="1435100" y="1500174"/>
            <a:ext cx="3657600" cy="41434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 smtClean="0"/>
              <a:t>Каша – еда наша</a:t>
            </a:r>
            <a:endParaRPr lang="ru-RU" dirty="0"/>
          </a:p>
        </p:txBody>
      </p:sp>
      <p:pic>
        <p:nvPicPr>
          <p:cNvPr id="6" name="Содержимое 5" descr="rus-izba-2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3174" y="1500174"/>
            <a:ext cx="4857783" cy="450059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983af39ed8c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57453" y="1447800"/>
            <a:ext cx="3254644" cy="4800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94508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7135" y="1447800"/>
            <a:ext cx="7195279" cy="4800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49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Манная каша</a:t>
            </a:r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dirty="0"/>
          </a:p>
        </p:txBody>
      </p:sp>
      <p:pic>
        <p:nvPicPr>
          <p:cNvPr id="4" name="Содержимое 3" descr="carv-18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36900" y="1924050"/>
            <a:ext cx="4095750" cy="38481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4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Рисовая каша</a:t>
            </a:r>
            <a:endParaRPr lang="ru-RU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Содержимое 4" descr="569024_6531nothumb5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27375" y="1877568"/>
            <a:ext cx="4114800" cy="394106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Рисунок 5" descr="96504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1670" y="1428736"/>
            <a:ext cx="6000792" cy="50720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 smtClean="0"/>
              <a:t>Гречневая каша</a:t>
            </a:r>
            <a:endParaRPr lang="ru-RU" dirty="0"/>
          </a:p>
        </p:txBody>
      </p:sp>
      <p:pic>
        <p:nvPicPr>
          <p:cNvPr id="4" name="Содержимое 3" descr="obychnaja-grechnevaja-kashka-57477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30575" y="2456180"/>
            <a:ext cx="3708400" cy="27838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 descr="96504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984" y="1428736"/>
            <a:ext cx="5643602" cy="50720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Сервировка </a:t>
            </a:r>
            <a:r>
              <a:rPr lang="ru-RU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стола</a:t>
            </a:r>
            <a:endParaRPr lang="ru-RU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84375" y="1447800"/>
            <a:ext cx="6400800" cy="4800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365</TotalTime>
  <Words>151</Words>
  <Application>Microsoft Office PowerPoint</Application>
  <PresentationFormat>Экран (4:3)</PresentationFormat>
  <Paragraphs>58</Paragraphs>
  <Slides>23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5" baseType="lpstr">
      <vt:lpstr>Солнцестояние</vt:lpstr>
      <vt:lpstr>Документ</vt:lpstr>
      <vt:lpstr>Государственное казенное образовательное учреждение Ростовской области специальное (коррекционное) образовательное учреждение для обучающихся, воспитанников с ограниченными возможностями здоровья специальная (коррекционная) общеобразовательная  школа-интернат VI вида г.Волгодонска   </vt:lpstr>
      <vt:lpstr>Пословицы о каше</vt:lpstr>
      <vt:lpstr>Каша – еда наша</vt:lpstr>
      <vt:lpstr>Слайд 4</vt:lpstr>
      <vt:lpstr>Слайд 5</vt:lpstr>
      <vt:lpstr>Манная каша </vt:lpstr>
      <vt:lpstr>Рисовая каша</vt:lpstr>
      <vt:lpstr>Гречневая каша</vt:lpstr>
      <vt:lpstr>Сервировка стола</vt:lpstr>
      <vt:lpstr>Ансамбль «Казачок»</vt:lpstr>
      <vt:lpstr>Донкой казак кашей не брезгует</vt:lpstr>
      <vt:lpstr>Слайд 12</vt:lpstr>
      <vt:lpstr>Слайд 13</vt:lpstr>
      <vt:lpstr>Слайд 14</vt:lpstr>
      <vt:lpstr>Слайд 15</vt:lpstr>
      <vt:lpstr>Слайд 16</vt:lpstr>
      <vt:lpstr>Слайд 17</vt:lpstr>
      <vt:lpstr>ГУРЬЕВСКАЯ КАША</vt:lpstr>
      <vt:lpstr>Александр Васильевич СУВОРОВ </vt:lpstr>
      <vt:lpstr>Переход через Альпы</vt:lpstr>
      <vt:lpstr>СУВОРОВСКАЯ КАША</vt:lpstr>
      <vt:lpstr>Слайд 22</vt:lpstr>
      <vt:lpstr>Перловая каша или еда мужская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ХАФК</dc:creator>
  <cp:lastModifiedBy>Татьяна Яковлевна</cp:lastModifiedBy>
  <cp:revision>41</cp:revision>
  <dcterms:created xsi:type="dcterms:W3CDTF">2011-11-17T17:58:23Z</dcterms:created>
  <dcterms:modified xsi:type="dcterms:W3CDTF">2011-12-21T09:44:53Z</dcterms:modified>
</cp:coreProperties>
</file>