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4709" autoAdjust="0"/>
  </p:normalViewPr>
  <p:slideViewPr>
    <p:cSldViewPr>
      <p:cViewPr>
        <p:scale>
          <a:sx n="78" d="100"/>
          <a:sy n="78" d="100"/>
        </p:scale>
        <p:origin x="-276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708104"/>
          </a:xfrm>
        </p:spPr>
        <p:txBody>
          <a:bodyPr>
            <a:norm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Государственное казенное образовательное учреждение Ростовской области специальное (коррекционное)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образовательное учреждение для обучающихся, воспитанников с ограниченными возможностями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здоровья специальная (коррекционная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общеобразовательная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школа-интернат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вида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г. Новошахтинска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Проектная деятельность младших школьников</a:t>
            </a:r>
            <a:r>
              <a:rPr lang="en-US" sz="27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изготовление «</a:t>
            </a:r>
            <a:r>
              <a:rPr lang="ru-RU" sz="2700" b="1" i="1" dirty="0" err="1" smtClean="0">
                <a:latin typeface="Times New Roman" pitchFamily="18" charset="0"/>
                <a:cs typeface="Times New Roman" pitchFamily="18" charset="0"/>
              </a:rPr>
              <a:t>смешарика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» из пластичного материала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Руководитель проектов: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Сытник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Л.В.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квалификационной категории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Игрушка на магните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4176000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214686"/>
            <a:ext cx="4176000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Автор творческого проекта «</a:t>
            </a:r>
            <a:r>
              <a:rPr lang="ru-RU" dirty="0" err="1" smtClean="0"/>
              <a:t>бараш</a:t>
            </a:r>
            <a:r>
              <a:rPr lang="ru-RU" dirty="0" smtClean="0"/>
              <a:t>» </a:t>
            </a:r>
            <a:r>
              <a:rPr lang="ru-RU" dirty="0" err="1" smtClean="0"/>
              <a:t>коростылева</a:t>
            </a:r>
            <a:r>
              <a:rPr lang="ru-RU" dirty="0" smtClean="0"/>
              <a:t>  вика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4176000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71810"/>
            <a:ext cx="4176000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бараш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170" name="Picture 2" descr="H:\фото смешарики\SAM_2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6951160" cy="52133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«еж»  и  «</a:t>
            </a:r>
            <a:r>
              <a:rPr lang="ru-RU" dirty="0" err="1" smtClean="0"/>
              <a:t>совунья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H:\фото смешарики\SAM_24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50342" y="2105458"/>
            <a:ext cx="4860000" cy="3645000"/>
          </a:xfrm>
          <a:prstGeom prst="rect">
            <a:avLst/>
          </a:prstGeom>
          <a:noFill/>
        </p:spPr>
      </p:pic>
      <p:pic>
        <p:nvPicPr>
          <p:cNvPr id="2053" name="Picture 5" descr="H:\фото смешарики\SAM_2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464568" y="2130822"/>
            <a:ext cx="4860000" cy="3645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крош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H:\фото смешарики\SAM_24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143504" y="1571612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нюша</a:t>
            </a:r>
            <a:r>
              <a:rPr lang="ru-RU" dirty="0" smtClean="0"/>
              <a:t>»  и  «</a:t>
            </a:r>
            <a:r>
              <a:rPr lang="ru-RU" dirty="0" err="1" smtClean="0"/>
              <a:t>лосяш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 descr="H:\фото смешарики\SAM_24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5"/>
            <a:ext cx="4714908" cy="3536181"/>
          </a:xfrm>
          <a:prstGeom prst="rect">
            <a:avLst/>
          </a:prstGeom>
          <a:noFill/>
        </p:spPr>
      </p:pic>
      <p:pic>
        <p:nvPicPr>
          <p:cNvPr id="4099" name="Picture 3" descr="H:\фото смешарики\SAM_24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00371"/>
            <a:ext cx="4713599" cy="3535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пин</a:t>
            </a:r>
            <a:r>
              <a:rPr lang="ru-RU" dirty="0" smtClean="0"/>
              <a:t>»  и  «</a:t>
            </a:r>
            <a:r>
              <a:rPr lang="ru-RU" dirty="0" err="1" smtClean="0"/>
              <a:t>кар-карыч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122" name="Picture 2" descr="H:\фото смешарики\SAM_24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429156" cy="3321867"/>
          </a:xfrm>
          <a:prstGeom prst="rect">
            <a:avLst/>
          </a:prstGeom>
          <a:noFill/>
        </p:spPr>
      </p:pic>
      <p:pic>
        <p:nvPicPr>
          <p:cNvPr id="5123" name="Picture 3" descr="H:\фото смешарики\SAM_24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61" y="3286124"/>
            <a:ext cx="4533901" cy="34004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копатыч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146" name="Picture 2" descr="H:\фото смешарики\SAM_24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4857784" cy="3643338"/>
          </a:xfrm>
          <a:prstGeom prst="rect">
            <a:avLst/>
          </a:prstGeom>
          <a:noFill/>
        </p:spPr>
      </p:pic>
      <p:pic>
        <p:nvPicPr>
          <p:cNvPr id="6147" name="Picture 3" descr="H:\фото смешарики\SAM_24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600579" y="1971661"/>
            <a:ext cx="4914904" cy="36861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смешарики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194" name="Picture 2" descr="H:\фото смешарики\SAM_2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7165474" cy="5374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Защита проекта</a:t>
            </a:r>
            <a:endParaRPr lang="ru-RU" dirty="0"/>
          </a:p>
        </p:txBody>
      </p:sp>
      <p:pic>
        <p:nvPicPr>
          <p:cNvPr id="9218" name="Picture 2" descr="H:\фото смешарики\SAM_24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1643050"/>
            <a:ext cx="5524539" cy="4143404"/>
          </a:xfrm>
          <a:prstGeom prst="rect">
            <a:avLst/>
          </a:prstGeom>
          <a:noFill/>
        </p:spPr>
      </p:pic>
      <p:pic>
        <p:nvPicPr>
          <p:cNvPr id="9219" name="Picture 3" descr="H:\фото смешарики\SAM_24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8229" y="2852936"/>
            <a:ext cx="4825733" cy="3619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WScan00003_c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8174" y="1554163"/>
            <a:ext cx="7320051" cy="4525962"/>
          </a:xfrm>
        </p:spPr>
      </p:pic>
      <p:sp>
        <p:nvSpPr>
          <p:cNvPr id="7" name="TextBox 6"/>
          <p:cNvSpPr txBox="1"/>
          <p:nvPr/>
        </p:nvSpPr>
        <p:spPr>
          <a:xfrm>
            <a:off x="857224" y="785794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Модель творческого проектирования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Наше Творчество</a:t>
            </a:r>
            <a:endParaRPr lang="ru-RU" dirty="0"/>
          </a:p>
        </p:txBody>
      </p:sp>
      <p:pic>
        <p:nvPicPr>
          <p:cNvPr id="10242" name="Picture 2" descr="H:\фото смешарики\SAM_24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6727322" cy="50454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Обоснование выбора темы</a:t>
            </a:r>
            <a:endParaRPr lang="ru-RU" dirty="0"/>
          </a:p>
        </p:txBody>
      </p:sp>
      <p:pic>
        <p:nvPicPr>
          <p:cNvPr id="1026" name="Picture 2" descr="H:\фото смешарики\SAM_2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Технологическая  документация творческого проекта</a:t>
            </a:r>
            <a:endParaRPr lang="ru-RU" dirty="0"/>
          </a:p>
        </p:txBody>
      </p:sp>
      <p:pic>
        <p:nvPicPr>
          <p:cNvPr id="2050" name="Picture 2" descr="C:\Documents and Settings\Администратор\Рабочий стол\Новая папка (2)\sc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5300"/>
            <a:ext cx="3500462" cy="4949464"/>
          </a:xfrm>
          <a:prstGeom prst="rect">
            <a:avLst/>
          </a:prstGeom>
          <a:noFill/>
        </p:spPr>
      </p:pic>
      <p:pic>
        <p:nvPicPr>
          <p:cNvPr id="2051" name="Picture 3" descr="C:\Documents and Settings\Администратор\Рабочий стол\Новая папка (2)\sc000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71612"/>
            <a:ext cx="3530420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Технологическая  документация творческого проекта</a:t>
            </a:r>
            <a:endParaRPr lang="ru-RU" dirty="0"/>
          </a:p>
        </p:txBody>
      </p:sp>
      <p:pic>
        <p:nvPicPr>
          <p:cNvPr id="3074" name="Picture 2" descr="C:\Documents and Settings\Администратор\Рабочий стол\Новая папка (2)\sc0001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656" y="1600200"/>
            <a:ext cx="3341287" cy="4724400"/>
          </a:xfrm>
          <a:prstGeom prst="rect">
            <a:avLst/>
          </a:prstGeom>
          <a:noFill/>
        </p:spPr>
      </p:pic>
      <p:pic>
        <p:nvPicPr>
          <p:cNvPr id="3075" name="Picture 3" descr="C:\Documents and Settings\Администратор\Рабочий стол\Новая папка (2)\sc0002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9256" y="1600200"/>
            <a:ext cx="3341287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Технологическая  документация творческого проекта</a:t>
            </a:r>
            <a:endParaRPr lang="ru-RU" dirty="0"/>
          </a:p>
        </p:txBody>
      </p:sp>
      <p:pic>
        <p:nvPicPr>
          <p:cNvPr id="4098" name="Picture 2" descr="C:\Documents and Settings\Администратор\Рабочий стол\Новая папка (2)\sc0003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656" y="1600200"/>
            <a:ext cx="3341287" cy="4724400"/>
          </a:xfrm>
          <a:prstGeom prst="rect">
            <a:avLst/>
          </a:prstGeom>
          <a:noFill/>
        </p:spPr>
      </p:pic>
      <p:pic>
        <p:nvPicPr>
          <p:cNvPr id="4099" name="Picture 3" descr="C:\Documents and Settings\Администратор\Рабочий стол\Новая папка (2)\sc0004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9256" y="1600200"/>
            <a:ext cx="3341287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Материал для эскизов</a:t>
            </a:r>
            <a:endParaRPr lang="ru-RU" dirty="0"/>
          </a:p>
        </p:txBody>
      </p:sp>
      <p:pic>
        <p:nvPicPr>
          <p:cNvPr id="5122" name="Picture 2" descr="H:\фото смешарики\SAM_23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Материал для лепки и декора</a:t>
            </a:r>
            <a:endParaRPr lang="ru-RU" dirty="0"/>
          </a:p>
        </p:txBody>
      </p:sp>
      <p:pic>
        <p:nvPicPr>
          <p:cNvPr id="6146" name="Picture 2" descr="H:\фото смешарики\SAM_24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4191000" cy="3143250"/>
          </a:xfrm>
          <a:prstGeom prst="rect">
            <a:avLst/>
          </a:prstGeom>
          <a:noFill/>
        </p:spPr>
      </p:pic>
      <p:pic>
        <p:nvPicPr>
          <p:cNvPr id="6147" name="Picture 3" descr="H:\фото смешарики\SAM_24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48880"/>
            <a:ext cx="4190400" cy="3142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…и начинается творческая работа</a:t>
            </a:r>
            <a:endParaRPr lang="ru-RU" dirty="0"/>
          </a:p>
        </p:txBody>
      </p:sp>
      <p:pic>
        <p:nvPicPr>
          <p:cNvPr id="7170" name="Picture 2" descr="H:\фото смешарики\SAM_23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4191000" cy="3143250"/>
          </a:xfrm>
          <a:prstGeom prst="rect">
            <a:avLst/>
          </a:prstGeom>
          <a:noFill/>
        </p:spPr>
      </p:pic>
      <p:pic>
        <p:nvPicPr>
          <p:cNvPr id="7173" name="Picture 5" descr="H:\фото смешарики\SAM_24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25000" y="2829370"/>
            <a:ext cx="4190400" cy="3142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391</TotalTime>
  <Words>80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 Государственное казенное образовательное учреждение Ростовской области специальное (коррекционное)  образовательное учреждение для обучающихся, воспитанников с ограниченными возможностями  здоровья специальная (коррекционная) общеобразовательная школа-интернат VIII вида г. Новошахтинска  Проектная деятельность младших школьников изготовление «смешарика» из пластичного материала  Руководитель проектов: Сытник Л.В. учитель начальных классов  I квалификационной категории</vt:lpstr>
      <vt:lpstr>Слайд 2</vt:lpstr>
      <vt:lpstr>Обоснование выбора темы</vt:lpstr>
      <vt:lpstr>Технологическая  документация творческого проекта</vt:lpstr>
      <vt:lpstr>Технологическая  документация творческого проекта</vt:lpstr>
      <vt:lpstr>Технологическая  документация творческого проекта</vt:lpstr>
      <vt:lpstr>Материал для эскизов</vt:lpstr>
      <vt:lpstr>Материал для лепки и декора</vt:lpstr>
      <vt:lpstr>…и начинается творческая работа</vt:lpstr>
      <vt:lpstr>Игрушка на магните</vt:lpstr>
      <vt:lpstr>Автор творческого проекта «бараш» коростылева  вика</vt:lpstr>
      <vt:lpstr>«бараш»</vt:lpstr>
      <vt:lpstr>«еж»  и  «совунья»</vt:lpstr>
      <vt:lpstr>«крош»</vt:lpstr>
      <vt:lpstr>«нюша»  и  «лосяш»</vt:lpstr>
      <vt:lpstr>«пин»  и  «кар-карыч»</vt:lpstr>
      <vt:lpstr>«копатыч»</vt:lpstr>
      <vt:lpstr>«смешарики»</vt:lpstr>
      <vt:lpstr>Защита проекта</vt:lpstr>
      <vt:lpstr>Наше Творчество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41</cp:revision>
  <dcterms:modified xsi:type="dcterms:W3CDTF">2011-12-04T14:30:49Z</dcterms:modified>
</cp:coreProperties>
</file>