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25654-547C-4B21-8353-1AFB90091919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AD90-0D2B-43E5-885D-C3A2EE8608F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F46D-E0CC-44E1-B485-40A027BE0F35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89C4-A65B-4268-894C-AA9BD9E9CD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B20E-5F1C-42F5-BF2A-18DF4EC73EDE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8610-DD69-43C6-AE8B-61B899D1760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20C0-4B14-4C2A-95E7-81F432D54FCD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B3E7-F5D4-43DC-B976-F2638942527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FE14-12A0-4FFD-9FAB-7471F6E90DF5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1A79-A2D6-4D20-9A0C-067371AEEB0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1B94-CE36-4B9A-8835-860562CCB01E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E32B-B7BA-460F-95B5-F23D9AE46FD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3C17-F2C2-431C-9FE3-0BA33687543D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E835-C6A5-47BC-9A87-EB85B1176D2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DC0F-1A16-448A-9D33-2FF7A9A04C31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C907-6036-4508-989F-AC4476EFACC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54B5-1AF0-4FAA-8859-863ADD443ED2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4D29-C7A7-4AF0-B613-936F221C095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F766-F943-4D77-989D-473299653CE0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9F14-6547-41A2-A4A3-90F6D16E202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2858-894E-4118-AE36-8304069D34E2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9F33-49DD-4D96-88E5-8F6A87CBF1D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247772-739E-4E9C-AD78-FC092F0C01C2}" type="datetimeFigureOut">
              <a:rPr lang="fr-FR"/>
              <a:pPr>
                <a:defRPr/>
              </a:pPr>
              <a:t>04/01/2012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79680A-AD9C-4A1B-8EF7-A551924A0B0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4612" y="2214554"/>
            <a:ext cx="6193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Начало начал…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857232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ROCK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 idx="4294967295"/>
          </p:nvPr>
        </p:nvSpPr>
        <p:spPr>
          <a:xfrm>
            <a:off x="2528888" y="274638"/>
            <a:ext cx="6615112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3399"/>
                </a:solidFill>
              </a:rPr>
              <a:t>История стиля</a:t>
            </a:r>
            <a:endParaRPr lang="fr-CA" b="1" dirty="0" smtClean="0">
              <a:solidFill>
                <a:srgbClr val="FF3399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1857356" y="1357298"/>
            <a:ext cx="6615112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Рок – это обобщающее название множества стилей современной музыки. Панк, </a:t>
            </a:r>
            <a:r>
              <a:rPr lang="ru-RU" dirty="0" err="1" smtClean="0"/>
              <a:t>инди</a:t>
            </a:r>
            <a:r>
              <a:rPr lang="ru-RU" dirty="0" smtClean="0"/>
              <a:t>, метал, альтернатива – это все по большому счету рок и растет из него. Как отдельное направление рок-музыка появилась в США в середине 1950-х годов, вместе с рок-н-роллом, который вырос из блюза (традиционной гитарной музыки «черной» Америки).</a:t>
            </a:r>
            <a:endParaRPr lang="fr-CA" dirty="0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4"/>
          <p:cNvSpPr>
            <a:spLocks noGrp="1"/>
          </p:cNvSpPr>
          <p:nvPr>
            <p:ph idx="4294967295"/>
          </p:nvPr>
        </p:nvSpPr>
        <p:spPr>
          <a:xfrm>
            <a:off x="0" y="2071688"/>
            <a:ext cx="8229600" cy="4500562"/>
          </a:xfrm>
        </p:spPr>
        <p:txBody>
          <a:bodyPr/>
          <a:lstStyle/>
          <a:p>
            <a:pPr algn="just"/>
            <a:r>
              <a:rPr lang="ru-RU" dirty="0" smtClean="0"/>
              <a:t>Само слово «</a:t>
            </a:r>
            <a:r>
              <a:rPr lang="en-US" dirty="0" smtClean="0"/>
              <a:t>rock</a:t>
            </a:r>
            <a:r>
              <a:rPr lang="ru-RU" dirty="0" smtClean="0"/>
              <a:t>» (качать) означало характерные танцевальные ощущения, появившиеся у молодежи при звуке скоростных мелодий. На тогдашних </a:t>
            </a:r>
            <a:r>
              <a:rPr lang="ru-RU" dirty="0" err="1" smtClean="0"/>
              <a:t>рок-н-ролльных</a:t>
            </a:r>
            <a:r>
              <a:rPr lang="ru-RU" dirty="0" smtClean="0"/>
              <a:t> концертах творилось безумие. Ведь по тем временам эта музыка была очень агрессивной.</a:t>
            </a:r>
            <a:endParaRPr lang="fr-CA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4"/>
          <p:cNvSpPr>
            <a:spLocks noGrp="1"/>
          </p:cNvSpPr>
          <p:nvPr>
            <p:ph idx="4294967295"/>
          </p:nvPr>
        </p:nvSpPr>
        <p:spPr>
          <a:xfrm>
            <a:off x="428596" y="1142984"/>
            <a:ext cx="8229600" cy="4500562"/>
          </a:xfrm>
        </p:spPr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		Из-за крутых и быстрых ритмов новая громкая музыка начала стремительно завоевывать популярность за пределами США, и в начале 60-х годов захватила Британию. Там появились две главные рок-группы в истории:</a:t>
            </a:r>
            <a:r>
              <a:rPr lang="en-US" dirty="0" smtClean="0">
                <a:solidFill>
                  <a:schemeClr val="bg1"/>
                </a:solidFill>
              </a:rPr>
              <a:t> The Beatles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en-US" dirty="0" smtClean="0">
                <a:solidFill>
                  <a:schemeClr val="bg1"/>
                </a:solidFill>
              </a:rPr>
              <a:t>Rolling  Stones.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857232"/>
            <a:ext cx="3356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</a:rPr>
              <a:t>THE BEATLES</a:t>
            </a:r>
            <a:endParaRPr lang="ru-RU" sz="3600" b="1" dirty="0">
              <a:solidFill>
                <a:srgbClr val="FF3399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4"/>
            <a:ext cx="417671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14290"/>
            <a:ext cx="473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99"/>
                </a:solidFill>
              </a:rPr>
              <a:t>ROLLING STONES</a:t>
            </a:r>
            <a:endParaRPr lang="ru-RU" sz="4000" b="1" dirty="0">
              <a:solidFill>
                <a:srgbClr val="FF33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205" y="785794"/>
            <a:ext cx="68350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Во второй половине 60-х в рок музыку стали вкладывать многое. </a:t>
            </a:r>
          </a:p>
          <a:p>
            <a:r>
              <a:rPr lang="ru-RU" dirty="0" smtClean="0"/>
              <a:t>Более замороченное звучание, усложнять ее и делать тяжелее.</a:t>
            </a:r>
          </a:p>
          <a:p>
            <a:r>
              <a:rPr lang="ru-RU" dirty="0" smtClean="0"/>
              <a:t>В это время появляется:</a:t>
            </a:r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FF3399"/>
                </a:solidFill>
              </a:rPr>
              <a:t> Психоделический </a:t>
            </a:r>
            <a:r>
              <a:rPr lang="ru-RU" sz="3200" dirty="0" smtClean="0">
                <a:solidFill>
                  <a:srgbClr val="FF3399"/>
                </a:solidFill>
              </a:rPr>
              <a:t>рок 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</a:p>
          <a:p>
            <a:r>
              <a:rPr lang="ru-RU" dirty="0" smtClean="0"/>
              <a:t>  (популярный среди        хиппи </a:t>
            </a:r>
            <a:r>
              <a:rPr lang="en-US" dirty="0" smtClean="0"/>
              <a:t>The Doors</a:t>
            </a:r>
            <a:r>
              <a:rPr lang="ru-RU" dirty="0" smtClean="0"/>
              <a:t>, </a:t>
            </a:r>
          </a:p>
          <a:p>
            <a:r>
              <a:rPr lang="ru-RU" dirty="0" smtClean="0"/>
              <a:t>   Джимми Хендрикс).</a:t>
            </a:r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FF3399"/>
                </a:solidFill>
              </a:rPr>
              <a:t>  </a:t>
            </a:r>
            <a:r>
              <a:rPr lang="ru-RU" sz="3200" b="1" dirty="0" smtClean="0">
                <a:solidFill>
                  <a:srgbClr val="FF3399"/>
                </a:solidFill>
              </a:rPr>
              <a:t>Мод</a:t>
            </a:r>
            <a:r>
              <a:rPr lang="ru-RU" sz="3200" dirty="0" smtClean="0">
                <a:solidFill>
                  <a:srgbClr val="FF3399"/>
                </a:solidFill>
              </a:rPr>
              <a:t>-рок</a:t>
            </a:r>
            <a:r>
              <a:rPr lang="ru-RU" sz="3200" dirty="0" smtClean="0"/>
              <a:t> </a:t>
            </a:r>
          </a:p>
          <a:p>
            <a:r>
              <a:rPr lang="ru-RU" dirty="0" smtClean="0"/>
              <a:t>     (популярный в Англии </a:t>
            </a:r>
            <a:r>
              <a:rPr lang="en-US" dirty="0" smtClean="0"/>
              <a:t>TheWho)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FF3399"/>
                </a:solidFill>
              </a:rPr>
              <a:t>  </a:t>
            </a:r>
            <a:r>
              <a:rPr lang="ru-RU" sz="3200" b="1" dirty="0" smtClean="0">
                <a:solidFill>
                  <a:srgbClr val="FF3399"/>
                </a:solidFill>
              </a:rPr>
              <a:t>Хард</a:t>
            </a:r>
            <a:r>
              <a:rPr lang="ru-RU" sz="3200" dirty="0" smtClean="0">
                <a:solidFill>
                  <a:srgbClr val="FF3399"/>
                </a:solidFill>
              </a:rPr>
              <a:t>-рок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(     </a:t>
            </a:r>
            <a:r>
              <a:rPr lang="en-US" dirty="0" smtClean="0"/>
              <a:t>Dee Purple,  Led Zeppelin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642918"/>
            <a:ext cx="6357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В 70-е появились почти все популярные жанры </a:t>
            </a:r>
          </a:p>
          <a:p>
            <a:r>
              <a:rPr lang="ru-RU" sz="2400" dirty="0" smtClean="0"/>
              <a:t>рок-музыки: металл, панк,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арт-рок</a:t>
            </a:r>
            <a:r>
              <a:rPr lang="ru-RU" sz="2400" dirty="0" smtClean="0"/>
              <a:t>, авангардный рок.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	В 90-е самым ярким событием в </a:t>
            </a:r>
            <a:endParaRPr lang="en-US" sz="2400" dirty="0" smtClean="0"/>
          </a:p>
          <a:p>
            <a:r>
              <a:rPr lang="ru-RU" sz="2400" dirty="0" smtClean="0"/>
              <a:t>роке было появление </a:t>
            </a:r>
          </a:p>
          <a:p>
            <a:r>
              <a:rPr lang="ru-RU" sz="2400" dirty="0" smtClean="0"/>
              <a:t>американского </a:t>
            </a:r>
            <a:r>
              <a:rPr lang="ru-RU" sz="2400" dirty="0" err="1" smtClean="0"/>
              <a:t>гранжа</a:t>
            </a:r>
            <a:r>
              <a:rPr lang="ru-RU" sz="2400" dirty="0" smtClean="0"/>
              <a:t> </a:t>
            </a:r>
            <a:r>
              <a:rPr lang="en-US" sz="2400" dirty="0" smtClean="0"/>
              <a:t>( Nirvana)</a:t>
            </a:r>
          </a:p>
          <a:p>
            <a:r>
              <a:rPr lang="en-US" sz="2400" dirty="0" smtClean="0"/>
              <a:t> </a:t>
            </a:r>
            <a:r>
              <a:rPr lang="ru-RU" sz="2400" dirty="0" smtClean="0"/>
              <a:t> и британского </a:t>
            </a:r>
            <a:r>
              <a:rPr lang="ru-RU" sz="2400" dirty="0" err="1" smtClean="0"/>
              <a:t>брит-попа</a:t>
            </a:r>
            <a:r>
              <a:rPr lang="ru-RU" sz="2400" dirty="0" smtClean="0"/>
              <a:t> </a:t>
            </a:r>
          </a:p>
          <a:p>
            <a:r>
              <a:rPr lang="en-US" sz="2400" dirty="0" smtClean="0"/>
              <a:t>(Oasis, Radiohead, Blur).</a:t>
            </a:r>
            <a:endParaRPr lang="ru-RU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428604"/>
            <a:ext cx="3430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3399"/>
                </a:solidFill>
              </a:rPr>
              <a:t>Атрибутика</a:t>
            </a:r>
            <a:endParaRPr lang="ru-RU" sz="4400" b="1" dirty="0">
              <a:solidFill>
                <a:srgbClr val="FF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214422"/>
            <a:ext cx="66437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Рок-музыка настолько многогранна, что в толпе </a:t>
            </a:r>
            <a:r>
              <a:rPr lang="ru-RU" sz="2000" dirty="0" smtClean="0"/>
              <a:t>сложно </a:t>
            </a:r>
            <a:r>
              <a:rPr lang="ru-RU" sz="2000" dirty="0" smtClean="0"/>
              <a:t>в</a:t>
            </a:r>
            <a:r>
              <a:rPr lang="ru-RU" sz="2000" dirty="0" smtClean="0"/>
              <a:t>ыделить </a:t>
            </a:r>
            <a:r>
              <a:rPr lang="ru-RU" sz="2000" dirty="0" smtClean="0"/>
              <a:t>человека, показать на него пальцем и сказать:</a:t>
            </a:r>
          </a:p>
          <a:p>
            <a:pPr algn="just"/>
            <a:r>
              <a:rPr lang="ru-RU" sz="2000" dirty="0" smtClean="0"/>
              <a:t>«Да, он точно слушает рок». Дело в том, что проходя </a:t>
            </a:r>
          </a:p>
          <a:p>
            <a:pPr algn="just"/>
            <a:r>
              <a:rPr lang="ru-RU" sz="2000" dirty="0" smtClean="0"/>
              <a:t>через десятилетия менялись стиль и атрибутика.</a:t>
            </a:r>
          </a:p>
          <a:p>
            <a:pPr algn="just"/>
            <a:r>
              <a:rPr lang="ru-RU" sz="2000" dirty="0" smtClean="0"/>
              <a:t>Сначала в моде были прилегающие костюмы, потом </a:t>
            </a:r>
          </a:p>
          <a:p>
            <a:pPr algn="just"/>
            <a:r>
              <a:rPr lang="ru-RU" sz="2000" dirty="0" smtClean="0"/>
              <a:t>н</a:t>
            </a:r>
            <a:r>
              <a:rPr lang="ru-RU" sz="2000" dirty="0" smtClean="0"/>
              <a:t>осили </a:t>
            </a:r>
            <a:r>
              <a:rPr lang="ru-RU" sz="2000" dirty="0" smtClean="0"/>
              <a:t>длинные волосы, </a:t>
            </a:r>
            <a:r>
              <a:rPr lang="ru-RU" sz="2000" dirty="0" err="1" smtClean="0"/>
              <a:t>фенечки</a:t>
            </a:r>
            <a:r>
              <a:rPr lang="ru-RU" sz="2000" dirty="0" smtClean="0"/>
              <a:t> и джинсы клеш.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	В 70-е  в моду вошел панк-рок и кожаные куртки (косухи).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	В любом случае рокер должен выглядеть неформально, </a:t>
            </a:r>
            <a:r>
              <a:rPr lang="ru-RU" sz="2000" dirty="0" smtClean="0"/>
              <a:t>не </a:t>
            </a:r>
            <a:r>
              <a:rPr lang="ru-RU" sz="2000" dirty="0" smtClean="0"/>
              <a:t>так как все, выделяться из серой массы. Ведь рок всегда был музыкой альтернативного выбора.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50</TotalTime>
  <Words>49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138</vt:lpstr>
      <vt:lpstr>Слайд 1</vt:lpstr>
      <vt:lpstr>История стиля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6</cp:revision>
  <dcterms:created xsi:type="dcterms:W3CDTF">2011-12-26T15:07:40Z</dcterms:created>
  <dcterms:modified xsi:type="dcterms:W3CDTF">2012-01-04T11:42:04Z</dcterms:modified>
</cp:coreProperties>
</file>