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8" r:id="rId14"/>
    <p:sldId id="274" r:id="rId15"/>
    <p:sldId id="275" r:id="rId16"/>
    <p:sldId id="289" r:id="rId17"/>
    <p:sldId id="276" r:id="rId18"/>
    <p:sldId id="277" r:id="rId19"/>
    <p:sldId id="278" r:id="rId20"/>
    <p:sldId id="259" r:id="rId21"/>
    <p:sldId id="279" r:id="rId22"/>
    <p:sldId id="280" r:id="rId23"/>
    <p:sldId id="281" r:id="rId24"/>
    <p:sldId id="282" r:id="rId25"/>
    <p:sldId id="283" r:id="rId26"/>
    <p:sldId id="260" r:id="rId27"/>
    <p:sldId id="284" r:id="rId28"/>
    <p:sldId id="285" r:id="rId29"/>
    <p:sldId id="286" r:id="rId30"/>
    <p:sldId id="287" r:id="rId31"/>
    <p:sldId id="288" r:id="rId32"/>
    <p:sldId id="26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getImage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519019"/>
            <a:ext cx="7787344" cy="5767501"/>
          </a:xfrm>
          <a:prstGeom prst="rect">
            <a:avLst/>
          </a:prstGeom>
        </p:spPr>
      </p:pic>
    </p:spTree>
  </p:cSld>
  <p:clrMapOvr>
    <a:masterClrMapping/>
  </p:clrMapOvr>
  <p:transition spd="slow" advTm="2235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226058" cy="5899626"/>
          </a:xfrm>
          <a:prstGeom prst="rect">
            <a:avLst/>
          </a:prstGeom>
        </p:spPr>
      </p:pic>
    </p:spTree>
  </p:cSld>
  <p:clrMapOvr>
    <a:masterClrMapping/>
  </p:clrMapOvr>
  <p:transition spd="slow" advTm="6531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32jp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718530" cy="4141302"/>
          </a:xfrm>
          <a:prstGeom prst="rect">
            <a:avLst/>
          </a:prstGeom>
        </p:spPr>
      </p:pic>
    </p:spTree>
  </p:cSld>
  <p:clrMapOvr>
    <a:masterClrMapping/>
  </p:clrMapOvr>
  <p:transition spd="slow" advTm="6375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8093759" cy="5741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31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etImage3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57166"/>
            <a:ext cx="2683082" cy="1832042"/>
          </a:xfrm>
          <a:prstGeom prst="rect">
            <a:avLst/>
          </a:prstGeom>
        </p:spPr>
      </p:pic>
      <p:pic>
        <p:nvPicPr>
          <p:cNvPr id="6" name="Рисунок 5" descr="getImage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000504"/>
            <a:ext cx="1500198" cy="2093300"/>
          </a:xfrm>
          <a:prstGeom prst="rect">
            <a:avLst/>
          </a:prstGeom>
        </p:spPr>
      </p:pic>
      <p:pic>
        <p:nvPicPr>
          <p:cNvPr id="8" name="Рисунок 7" descr="getImage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85728"/>
            <a:ext cx="1571636" cy="2251896"/>
          </a:xfrm>
          <a:prstGeom prst="rect">
            <a:avLst/>
          </a:prstGeom>
        </p:spPr>
      </p:pic>
      <p:pic>
        <p:nvPicPr>
          <p:cNvPr id="9" name="Рисунок 8" descr="getImage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6058"/>
            <a:ext cx="2601156" cy="1857388"/>
          </a:xfrm>
          <a:prstGeom prst="rect">
            <a:avLst/>
          </a:prstGeom>
        </p:spPr>
      </p:pic>
      <p:pic>
        <p:nvPicPr>
          <p:cNvPr id="11" name="Рисунок 10" descr="getImage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643314"/>
            <a:ext cx="2428892" cy="1722995"/>
          </a:xfrm>
          <a:prstGeom prst="rect">
            <a:avLst/>
          </a:prstGeom>
        </p:spPr>
      </p:pic>
      <p:pic>
        <p:nvPicPr>
          <p:cNvPr id="12" name="Рисунок 11" descr="getImage10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5728"/>
            <a:ext cx="2714644" cy="1946909"/>
          </a:xfrm>
          <a:prstGeom prst="rect">
            <a:avLst/>
          </a:prstGeom>
        </p:spPr>
      </p:pic>
      <p:pic>
        <p:nvPicPr>
          <p:cNvPr id="13" name="Рисунок 12" descr="getImage2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4786322"/>
            <a:ext cx="2571768" cy="1844440"/>
          </a:xfrm>
          <a:prstGeom prst="rect">
            <a:avLst/>
          </a:prstGeom>
        </p:spPr>
      </p:pic>
      <p:pic>
        <p:nvPicPr>
          <p:cNvPr id="7" name="Рисунок 6" descr="getImage.32jpeg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2428868"/>
            <a:ext cx="2853095" cy="1355220"/>
          </a:xfrm>
          <a:prstGeom prst="rect">
            <a:avLst/>
          </a:prstGeom>
        </p:spPr>
      </p:pic>
      <p:pic>
        <p:nvPicPr>
          <p:cNvPr id="10" name="Рисунок 9" descr="getImage8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4572008"/>
            <a:ext cx="1482962" cy="2105982"/>
          </a:xfrm>
          <a:prstGeom prst="rect">
            <a:avLst/>
          </a:prstGeom>
        </p:spPr>
      </p:pic>
      <p:pic>
        <p:nvPicPr>
          <p:cNvPr id="4" name="Содержимое 3" descr="getImage17.jpe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1928794" y="1928802"/>
            <a:ext cx="3142290" cy="1428760"/>
          </a:xfrm>
        </p:spPr>
      </p:pic>
    </p:spTree>
    <p:custDataLst>
      <p:tags r:id="rId1"/>
    </p:custDataLst>
  </p:cSld>
  <p:clrMapOvr>
    <a:masterClrMapping/>
  </p:clrMapOvr>
  <p:transition spd="slow" advTm="1909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Image3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04"/>
            <a:ext cx="7778292" cy="56514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2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4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8143932" cy="5917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89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33jp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32" cy="580255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0" descr="getImage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290"/>
            <a:ext cx="4539289" cy="6243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1" y="1285860"/>
            <a:ext cx="8354212" cy="3929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71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71594"/>
            <a:ext cx="4643470" cy="6498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68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9900" y="785794"/>
            <a:ext cx="8163224" cy="5522931"/>
          </a:xfrm>
        </p:spPr>
      </p:pic>
    </p:spTree>
  </p:cSld>
  <p:clrMapOvr>
    <a:masterClrMapping/>
  </p:clrMapOvr>
  <p:transition spd="slow" advTm="5875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etImag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429000"/>
            <a:ext cx="1714512" cy="2399317"/>
          </a:xfrm>
          <a:prstGeom prst="rect">
            <a:avLst/>
          </a:prstGeom>
        </p:spPr>
      </p:pic>
      <p:pic>
        <p:nvPicPr>
          <p:cNvPr id="6" name="Рисунок 5" descr="getImage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643446"/>
            <a:ext cx="3189790" cy="1500198"/>
          </a:xfrm>
          <a:prstGeom prst="rect">
            <a:avLst/>
          </a:prstGeom>
        </p:spPr>
      </p:pic>
      <p:pic>
        <p:nvPicPr>
          <p:cNvPr id="8" name="Рисунок 7" descr="getImage4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214686"/>
            <a:ext cx="3500462" cy="2543305"/>
          </a:xfrm>
          <a:prstGeom prst="rect">
            <a:avLst/>
          </a:prstGeom>
        </p:spPr>
      </p:pic>
      <p:pic>
        <p:nvPicPr>
          <p:cNvPr id="9" name="Рисунок 8" descr="getImage.33jpe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66"/>
            <a:ext cx="3509236" cy="2500330"/>
          </a:xfrm>
          <a:prstGeom prst="rect">
            <a:avLst/>
          </a:prstGeom>
        </p:spPr>
      </p:pic>
      <p:pic>
        <p:nvPicPr>
          <p:cNvPr id="11" name="Содержимое 10" descr="getImage41.jpe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786578" y="357166"/>
            <a:ext cx="1849570" cy="2543821"/>
          </a:xfrm>
          <a:prstGeom prst="rect">
            <a:avLst/>
          </a:prstGeom>
        </p:spPr>
      </p:pic>
      <p:pic>
        <p:nvPicPr>
          <p:cNvPr id="7" name="Рисунок 6" descr="getImage39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1857364"/>
            <a:ext cx="2949699" cy="2143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70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522176" cy="5286412"/>
          </a:xfrm>
          <a:prstGeom prst="rect">
            <a:avLst/>
          </a:prstGeom>
        </p:spPr>
      </p:pic>
    </p:spTree>
  </p:cSld>
  <p:clrMapOvr>
    <a:masterClrMapping/>
  </p:clrMapOvr>
  <p:transition spd="slow" advTm="812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getImage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3279"/>
            <a:ext cx="8358246" cy="5889951"/>
          </a:xfrm>
          <a:prstGeom prst="rect">
            <a:avLst/>
          </a:prstGeom>
        </p:spPr>
      </p:pic>
    </p:spTree>
  </p:cSld>
  <p:clrMapOvr>
    <a:masterClrMapping/>
  </p:clrMapOvr>
  <p:transition spd="slow" advTm="844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399020" cy="5091906"/>
          </a:xfrm>
          <a:prstGeom prst="rect">
            <a:avLst/>
          </a:prstGeom>
        </p:spPr>
      </p:pic>
    </p:spTree>
  </p:cSld>
  <p:clrMapOvr>
    <a:masterClrMapping/>
  </p:clrMapOvr>
  <p:transition spd="slow" advTm="719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233162" cy="3357586"/>
          </a:xfrm>
          <a:prstGeom prst="rect">
            <a:avLst/>
          </a:prstGeom>
        </p:spPr>
      </p:pic>
    </p:spTree>
  </p:cSld>
  <p:clrMapOvr>
    <a:masterClrMapping/>
  </p:clrMapOvr>
  <p:transition spd="slow" advTm="1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001056" cy="5813267"/>
          </a:xfrm>
          <a:prstGeom prst="rect">
            <a:avLst/>
          </a:prstGeom>
        </p:spPr>
      </p:pic>
    </p:spTree>
  </p:cSld>
  <p:clrMapOvr>
    <a:masterClrMapping/>
  </p:clrMapOvr>
  <p:transition spd="slow" advTm="765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etImage1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3714776" cy="2617756"/>
          </a:xfrm>
        </p:spPr>
      </p:pic>
      <p:pic>
        <p:nvPicPr>
          <p:cNvPr id="5" name="Рисунок 4" descr="getImage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71480"/>
            <a:ext cx="3678188" cy="2281626"/>
          </a:xfrm>
          <a:prstGeom prst="rect">
            <a:avLst/>
          </a:prstGeom>
        </p:spPr>
      </p:pic>
      <p:pic>
        <p:nvPicPr>
          <p:cNvPr id="6" name="Рисунок 5" descr="getImage2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571480"/>
            <a:ext cx="3713503" cy="2251311"/>
          </a:xfrm>
          <a:prstGeom prst="rect">
            <a:avLst/>
          </a:prstGeom>
        </p:spPr>
      </p:pic>
      <p:pic>
        <p:nvPicPr>
          <p:cNvPr id="8" name="Рисунок 7" descr="getImage3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786190"/>
            <a:ext cx="3286148" cy="2387592"/>
          </a:xfrm>
          <a:prstGeom prst="rect">
            <a:avLst/>
          </a:prstGeom>
        </p:spPr>
      </p:pic>
      <p:pic>
        <p:nvPicPr>
          <p:cNvPr id="7" name="Рисунок 6" descr="getImage3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2500306"/>
            <a:ext cx="3714776" cy="1514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547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2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9001188" cy="6343025"/>
          </a:xfrm>
        </p:spPr>
      </p:pic>
    </p:spTree>
    <p:custDataLst>
      <p:tags r:id="rId1"/>
    </p:custDataLst>
  </p:cSld>
  <p:clrMapOvr>
    <a:masterClrMapping/>
  </p:clrMapOvr>
  <p:transition spd="slow" advTm="3234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Image3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314843" cy="60412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12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Image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28604"/>
            <a:ext cx="8464633" cy="61500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5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566335" cy="6143668"/>
          </a:xfrm>
          <a:prstGeom prst="rect">
            <a:avLst/>
          </a:prstGeom>
        </p:spPr>
      </p:pic>
    </p:spTree>
  </p:cSld>
  <p:clrMapOvr>
    <a:masterClrMapping/>
  </p:clrMapOvr>
  <p:transition spd="slow" advTm="6360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Image3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66476"/>
            <a:ext cx="8501122" cy="61765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937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Image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582679" cy="61017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28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2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2331635" cy="1643074"/>
          </a:xfrm>
        </p:spPr>
      </p:pic>
      <p:pic>
        <p:nvPicPr>
          <p:cNvPr id="7" name="Рисунок 6" descr="getImage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1" y="4857760"/>
            <a:ext cx="2453141" cy="1744030"/>
          </a:xfrm>
          <a:prstGeom prst="rect">
            <a:avLst/>
          </a:prstGeom>
        </p:spPr>
      </p:pic>
      <p:pic>
        <p:nvPicPr>
          <p:cNvPr id="9" name="Рисунок 8" descr="getImage3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1214422"/>
            <a:ext cx="2571768" cy="1868550"/>
          </a:xfrm>
          <a:prstGeom prst="rect">
            <a:avLst/>
          </a:prstGeom>
        </p:spPr>
      </p:pic>
      <p:pic>
        <p:nvPicPr>
          <p:cNvPr id="10" name="Рисунок 9" descr="getImage3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2143116"/>
            <a:ext cx="2643206" cy="1920454"/>
          </a:xfrm>
          <a:prstGeom prst="rect">
            <a:avLst/>
          </a:prstGeom>
        </p:spPr>
      </p:pic>
      <p:pic>
        <p:nvPicPr>
          <p:cNvPr id="11" name="Рисунок 10" descr="getImage3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3643314"/>
            <a:ext cx="2442336" cy="1774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32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3780" cy="6072230"/>
          </a:xfrm>
          <a:prstGeom prst="rect">
            <a:avLst/>
          </a:prstGeom>
        </p:spPr>
      </p:pic>
    </p:spTree>
  </p:cSld>
  <p:clrMapOvr>
    <a:masterClrMapping/>
  </p:clrMapOvr>
  <p:transition spd="slow" advTm="6625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4714908" cy="6578942"/>
          </a:xfrm>
          <a:prstGeom prst="rect">
            <a:avLst/>
          </a:prstGeom>
        </p:spPr>
      </p:pic>
    </p:spTree>
  </p:cSld>
  <p:clrMapOvr>
    <a:masterClrMapping/>
  </p:clrMapOvr>
  <p:transition spd="slow" advTm="6328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5072098" cy="7267484"/>
          </a:xfrm>
          <a:prstGeom prst="rect">
            <a:avLst/>
          </a:prstGeom>
        </p:spPr>
      </p:pic>
    </p:spTree>
  </p:cSld>
  <p:clrMapOvr>
    <a:masterClrMapping/>
  </p:clrMapOvr>
  <p:transition spd="slow" advTm="5672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getImage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572710" cy="3897904"/>
          </a:xfrm>
          <a:prstGeom prst="rect">
            <a:avLst/>
          </a:prstGeom>
        </p:spPr>
      </p:pic>
    </p:spTree>
  </p:cSld>
  <p:clrMapOvr>
    <a:masterClrMapping/>
  </p:clrMapOvr>
  <p:transition spd="slow" advTm="6563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4500594" cy="6391376"/>
          </a:xfrm>
          <a:prstGeom prst="rect">
            <a:avLst/>
          </a:prstGeom>
        </p:spPr>
      </p:pic>
    </p:spTree>
  </p:cSld>
  <p:clrMapOvr>
    <a:masterClrMapping/>
  </p:clrMapOvr>
  <p:transition spd="slow" advTm="5125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332733" cy="5689694"/>
          </a:xfrm>
          <a:prstGeom prst="rect">
            <a:avLst/>
          </a:prstGeom>
        </p:spPr>
      </p:pic>
    </p:spTree>
  </p:cSld>
  <p:clrMapOvr>
    <a:masterClrMapping/>
  </p:clrMapOvr>
  <p:transition spd="slow" advTm="6812"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2.5|2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6|2|1.4|2.3|2.5|1.7|2.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1.4|2.1|2.6|1.9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2.3|2.5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2011-12-26T23:30:23Z</dcterms:modified>
</cp:coreProperties>
</file>