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Override20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Override16.xml" ContentType="application/vnd.openxmlformats-officedocument.themeOverride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Override30.xml" ContentType="application/vnd.openxmlformats-officedocument.themeOverride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4569" r:id="rId16"/>
    <p:sldMasterId id="2147484581" r:id="rId17"/>
  </p:sldMasterIdLst>
  <p:sldIdLst>
    <p:sldId id="285" r:id="rId18"/>
    <p:sldId id="287" r:id="rId19"/>
    <p:sldId id="257" r:id="rId20"/>
    <p:sldId id="286" r:id="rId21"/>
    <p:sldId id="288" r:id="rId22"/>
    <p:sldId id="258" r:id="rId23"/>
    <p:sldId id="289" r:id="rId24"/>
    <p:sldId id="290" r:id="rId25"/>
    <p:sldId id="291" r:id="rId26"/>
    <p:sldId id="259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84" r:id="rId38"/>
    <p:sldId id="272" r:id="rId39"/>
    <p:sldId id="273" r:id="rId40"/>
    <p:sldId id="275" r:id="rId41"/>
    <p:sldId id="274" r:id="rId42"/>
    <p:sldId id="276" r:id="rId43"/>
    <p:sldId id="277" r:id="rId44"/>
    <p:sldId id="279" r:id="rId45"/>
    <p:sldId id="278" r:id="rId46"/>
    <p:sldId id="281" r:id="rId47"/>
    <p:sldId id="280" r:id="rId48"/>
    <p:sldId id="282" r:id="rId49"/>
    <p:sldId id="28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2FB2-8291-4640-930E-F8C888E1F7D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BF0-2197-46F1-BD1E-ECCEF557F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981E-6CE1-4EE7-A132-1610562A413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CE0E-4E58-4C7F-A751-0203748E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EE91B5C-822A-4889-93F3-56E5DF92B2E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600556B-796F-4C36-BE09-31C4E1B1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2089-F783-4365-9463-C6449C3DCF4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0B47-73D7-4C55-8A6F-EEB18F3D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11347CF-C5FF-4FFB-8ADF-0F0F9974A08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DDD8F54-E92F-4484-9418-EC61C1FD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6BE0-D255-48FC-892C-ACF12810EDE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286B-332F-4097-BDAF-5CC06AE2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04A9-0E6E-4982-AA49-92EFF610BC7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FE1A-4456-4F68-BACF-6BCB647B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69BA-7E7C-4B06-8FE5-02547024AD9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460C-D8E4-43FF-9D5E-A6F5539CA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05CA-3994-4A85-9A1F-6227C5263DA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FA06-E0FE-473F-990F-BE436B3B4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039F-7B38-4B88-A130-D29A9BAA11E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59D9-AD10-4637-B083-09D5D8214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60A4-5BEA-4307-8375-FD256233E0B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B058-E2D4-4082-882A-F8F9BEDF7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24F9-7660-4C0D-BF01-2B507ED24AE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10E1-44D8-4C57-B912-F0B45F0B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0408-5D0E-40EC-B6EB-54109B623A9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1859-91FB-4D12-A0E9-DC0D2E0A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8584-434F-42D8-8744-79FFACAF22B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B15D-317D-46C0-9F60-C1C2C4A0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1DC531D-1F96-48F0-B6F3-F7C87A7B7A9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0B36EAF-18A1-443E-9745-5DDFCD7B6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8808-4CC0-4392-855D-214ACF409FD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5002-1496-45B3-ACBA-96F05C55E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DAB381C-BDC1-4099-922C-6829BDB8C28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A98EBB9-BCB6-40F7-BD50-6453F99F8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069F-7344-44A8-BF86-9BA77BA3E59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656-3B94-40A8-9687-35A579CF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9A63-303E-4B54-9772-5305AFA4284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F52-6022-4410-AF71-C18CAC17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9E01-0DFA-4F7D-B756-F6C3611C1A0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4E0C-97D4-4D69-A1FB-AD9DF881E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F4B6-B87E-41EA-B863-1B156901701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6D98-D863-4C7B-AAAE-F5DDCE046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29EF-DB92-4EA6-914A-B29C8857D6C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39E4-C810-44FD-A7E5-1A7AD62EB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15EF-9B3E-40C7-95FD-2AF40C9CB43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2985-C581-47AA-B535-D2EC7C8DD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E93A894-4835-4F57-AB51-089390AE9E1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A50505E-486D-4EB1-8146-157D8B75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2EFC-9414-4D50-8F2C-6FBEF901747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5091-A5F1-4728-9CC0-05A4BD6F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3D70-70B8-44A9-AB17-080B1D1D220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8065-308E-4C11-9841-D9CD82A52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71812B0-8B03-4E51-8FE8-446E2D40DC2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0432B73-C364-49FE-94E8-1B6B7188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D023-7C8A-4DAC-B74F-0DB12D0EA1A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9A91-DBD5-44FB-AD96-7938C2197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EFFEAD1-FFEC-41D1-BA2D-FA4724B34CD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20B3D7C-DFD9-47AA-B7EB-A2A4B0B5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19AC-5F25-420F-A373-99ABAB41D88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3C51-907F-4805-BC3E-253C9A01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187D-E000-46AF-B76E-6DCBDC20590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1200-9C11-4400-9C36-2D34E923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0783-B76F-40C3-BE49-DCA0B738228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DB07-84CE-4DB6-9FA7-32255A220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BEEE-C1AB-4A36-B2F4-354231B4946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4D5E-DAF7-4295-A011-A3AF93DA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177B-9331-48B5-9CF9-CD7B09B4FE3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486-96F8-41F8-89AD-2474C62C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A778-D040-4EE5-B168-B90EA62E0C6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C2C5-51C3-40FF-9E30-E665ABDD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608D-35A8-4DAC-BF5B-649937677A1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7813-12D1-4552-B1CC-303691419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92D6-1DDD-479F-93E2-D9BBA10571B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F0D3-AE55-40B3-96D0-8E3F51E5F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B952-48CA-4678-91F6-96D286B66FB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4BC5-96E8-4C14-AEF6-BAF401E8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8314A1-367C-429D-A91C-948004C7CC9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D2BFB4A-85C3-4BD2-A078-CFE1EC7A2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2A14-0D1D-430B-B917-F8C84E5BB53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3BBC-8913-4FCB-8582-11D5599AB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029AB64-40CE-425A-A711-2ECD3B63326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B3C18BF-0C47-468D-88A7-DD9BAFDED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EDF8-E634-4BFC-9542-6DA55E6C62C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E07E-C79F-4BB8-A8FE-D1F5E09FE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7B7-5FE5-450E-BB3F-38C00849243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AA4A-41CF-4D22-A934-0F7F7BE7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E0E3-D8FB-4D14-84EC-FAC8853F15E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DD9D-4E70-416F-8C23-882DF868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B91A-2E71-4825-A787-1F1E2AFC15A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F601-0417-4180-8AA0-52FB3FCD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C0BC96-6D6A-460A-9AEC-D53F176E4CE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0BE387A-FE40-404A-992A-EB0CC206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7FE8-47EE-4EC1-AE19-6EBD416D329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0B5E-4BCC-417B-8DF1-46DE4689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0F88-C775-486A-8E6B-DFD545BFF87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EDE1-E139-499D-B17D-5EB91E5D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1C6-E92E-4C2E-8352-B4C802794B4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B0F3-8A84-49EE-B04E-E02C00FC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3CC9-BF8A-42D9-886B-5749337BBEA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E753-EE0D-4F4D-8359-8D9706A0D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0E0EEFE-8106-4393-ABB9-249F8F9C456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8175B04-0082-4457-B813-6DC601F22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69F6-133A-490E-92EE-E2D9C210FB1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CA85-F17B-49DF-B8CB-52FE0348E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4CA9EA1-F6D5-4C62-A94F-D77AEDE2CD3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545539B-3F58-4E82-99EE-EF708D75C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DDCF-F2E8-49D0-8400-BA76EB9807C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E732-71CC-42E8-A0B4-81D967C7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3FEA-A636-417A-BAC0-8697472A350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8C6F-2C8F-4425-875C-594719624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5FE7-C9F6-48CA-935C-EB1908369B1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5BD5-694B-4833-AF53-B2C95CC8C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E6EC-F98A-4DA9-B903-D3F9F633EA5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491F-8FB4-4A90-ACBB-442CD8E6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43EC-9DCA-49E2-91D2-D7B2DEA7994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D0D4-6FE7-4ADC-B14F-AAC7D31F8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47B6-F750-4462-B8BD-4021B553E18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9C2D-D9D7-4EDD-A0D1-E68D3874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395-F465-49FB-B015-1E4FB09EFD7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9BFE-FCC8-4822-B307-B35114A7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E6C2-D2D8-4CC4-AACC-D7AD2963085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E2B1-EEFE-4684-A01D-1C4F0AB0F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B245-1C8A-42A2-972F-7DF29AC8AAF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AC71-20AB-440B-A293-09930DE4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04EC9B4-A20A-4FC6-AF07-90D2B568366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4594875-0881-4DA9-B77B-B01A1BAE6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E529-310B-404E-99FB-A296F007F8B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1287-7438-492B-B8F4-70EA9E64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BCFA391-03E1-41AC-9729-00629F03B31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1AD8D4-D159-40AD-816F-7A9424090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4FEA-9A1B-4B97-8FEA-BE77D2F0BD4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724D-8CF9-471F-B1E1-29FEABCA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7955-86A6-4946-A24D-760AAFCC14A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0B8-8860-415B-B0F1-C9954C76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AE2-F911-48EC-B421-90B20B3A075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D7BC-2F82-4C3B-8C81-B5ED32AB6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0433-9972-4F9B-9352-B1D1965377A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11A5-CE9B-4BDE-8553-022AAE4F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12A6-47F8-480B-9C4F-79BDF55E19A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228F-8AA0-43EA-8C37-F873A59D5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494D-5DFA-4A46-8E31-D522840F68E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7991-ECE9-4F7A-95FC-7DCF1CEF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20CD-570A-4120-98B4-C51EE45B803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80DB7-1321-4544-AA97-08E879402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4747-D072-46AD-9F9F-1E3C255F372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B10D-05BF-48FC-93D0-FD978AE8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37D6-3DE3-413E-84DC-C2C3B84194F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139E-1E62-41D5-8506-5D030C09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C9BBB72-D036-4E5C-8B5B-E3CE8996918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FFAA142-344B-482B-ABA6-1F7931DA0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3EB6-C061-475B-948F-EB4E1B6A26D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0D86-04A7-4FE3-98CA-23A9F5B51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C1463FB-B387-4007-861E-8DA8C9FBBFC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54E8A83-2FC5-47D4-912E-31386D96F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AAFC-EB93-4557-AEF1-56300C4ECE4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CEF3-C092-4E58-AF37-E460F7F45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1AF9-63CA-4CA1-9E5D-F07F4864CA6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F72F-A70F-49D5-87C1-A3B514DC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9A21-67C2-4786-BA8E-5CCCA843CD0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879E-F657-4679-AF84-89133783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64B5-1C87-4C16-A2AC-C055F39D5D6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6BA0-6D47-4774-AD95-482660583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FBF1-E752-4039-A3B1-F3032EAE5F7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EB41-CBF8-4BE2-B153-8FF24A1C6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332E-40B9-4962-BDDF-60644CA6D72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814E-1898-4DC6-90F8-BD7606DF2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3186-F43C-4A14-A1DA-36A4996DA65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BC8E-E921-4D42-A56B-D78762DFA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23B3-3036-4410-B495-C8356F8F1B9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428F-5AD1-42E0-84A2-142D19E72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3359-4CD0-455B-9D2F-D7BB521253D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98D0-EA40-4ACF-8D41-D07C80E5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733BDD-869A-48DC-8984-D5CFD3AB857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810D56-AD30-4BC1-88A5-491B9AD0F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296B-04DE-4C62-AC54-E60667D59B5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F800-88A4-4BB8-8E95-A203CB261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86F5D09-B0CE-470E-A984-30F8B2C8D0D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84666A6-AFBC-4E19-93B1-8E786438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A91F-BA53-42CC-BE40-867D74E4C1B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99E-9A6C-4818-8228-20873E9A0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D4D0-E91F-47F5-A861-62F0AF96EC5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1FC8-97D1-42D9-87D5-255A55370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BFA6-6B47-4244-A55B-66D07792E9F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A536-C8A3-4C30-BCB4-ABCDDEC8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958-D18F-414D-A8BA-BB8B189ADAE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421B-BACF-49EC-8C36-FAEB7AB52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C028-A70F-4D6F-974A-79966887E04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E890-4B21-4090-8E77-92E43ACF2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070A-A67F-42DB-984E-AB2243907EF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FAB-43E1-4679-9D3F-4DC17C88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9CA-E879-461E-9EDF-DE245B0C908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4B20-AE4E-448D-A76B-AF03E3F63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2BE2-7756-4E28-9B76-AAC96CB07FB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23F2-751C-4A72-AC60-7CD96ECAC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522B-733B-4FA9-AC44-105361550CA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3993-C874-4461-B2E9-5D41CFB5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657-5580-4E23-A89A-F4174B9FB66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F183-951B-4703-A62A-5EA7446FF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2530-BC4D-42E7-B0DD-6FA0E5224EC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A249-D278-4DAD-8F24-F12660A7E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1ACD-CC29-4EE1-A797-078A8A46136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A1B1-1454-4261-9A37-A5CE77421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9D1F-76F1-42F7-ADFA-221D21EA05A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FD39-4DD6-4291-A047-1670A8AB0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D35F-0D88-4A84-8E83-AD50F43B4A2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483E-CCF5-44AF-9862-DD4231D10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8CBFF14-B7A1-4273-95DE-C9FB9398787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55716DC-6DCD-4ADF-B972-EF438955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E380-F7E1-4485-8384-C2A0E6F3564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222A-D590-4E99-BAF2-26EF9C34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7770D12-39E1-48DD-9692-278EEFC9308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DF501CD-0806-4A0B-AF3F-EE8FDFAD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B3D0-0FA3-4C18-B824-5AD31C4679E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EF43-2B0B-4A6D-9850-0E76C034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91CD-D3C3-4761-AF6D-90C15A3DBF2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9B33-86F7-4EE1-BC03-49844897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DD8F-BA78-49FB-A658-54F69859B46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FB56-8CE8-43C8-8B53-F7FFA2DB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8064-CAC4-4F64-821F-75C751C1033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7FBE-272F-409C-96CE-032AEFEE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D2EE-8487-46A0-8F8B-8EF816D74F6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857D-7688-4624-94F2-0DA59CE1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F30A-E180-4AEB-AE21-240A87FBC56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F24C-0815-464D-8106-B19B94AD3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F256-7CCC-48F2-A837-D44D1E82E4D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72B-A656-4B4C-9BC9-2974537E6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3D77-6066-4956-8924-F2E6BA9E07D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3E9A-F9C4-4D13-8ED5-BC4FD31A0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A98D-6193-458F-8541-E2169D7BD4F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529F-B1BD-44F9-8DD4-27E080D1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9F89353-8685-43CF-82EB-5EEB6AD5937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61E6B3-9F34-4CD8-82AA-1E23C7A01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82AB-C1D1-4238-A8B9-6A1C4F34C41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66A9-B200-4726-B93F-2EEE2F32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AF31451-EB57-461D-B2F3-A954043837B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4B84975-2288-4D8F-9222-D65E73FB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D647-639B-482E-A144-5741326AE61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4261-F877-4E4E-AE29-971A35D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19AF-5B12-4172-A15C-1FD8C0E09AA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9E9A-50D8-4C41-899F-434FAE137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2139-4200-4FD4-B9C0-C4DDC379CF6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D68B-B26C-4C04-9D78-9C0B020EC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6A68-F9B0-4B2B-8E4D-76B460D67BD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FFBD-80CA-4E64-9CC0-D95129EE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9FE8-41D4-45F2-9619-B1FC618033B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84D3-FEBA-49B9-B79B-5D251682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F266-C005-466E-A51C-BE6A23E10EA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B5A0-FD6C-4FA0-8C14-C7B12FC3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8F0F-FCF1-48DF-9B2A-46C3B0DD80A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C2BD-A8D9-4A70-93FE-58AC44B2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41C1-8E96-4495-AEEB-CD005D53613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9F36-A362-4A21-9A8B-D7211F733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B4E1-AF13-457C-85B9-57B766848B8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BC14-68CD-450C-AC92-3EE61AB0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5B2CB0E-991F-4EFA-A64F-1B4D1018A98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9F78C2F-759A-4184-AFD1-2B9653C88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85B0-FE75-485B-9B8A-91D098E4221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EC53-AC17-4A30-8952-A510A9E24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B6A3FE2-8C15-4FF8-82D1-A10CEE811F4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0B8129F-AA59-487C-B8C8-8BEC3DFE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B3E2-5663-435F-88F1-159343787FD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EF77-AD5D-4DFC-8619-71654E56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2F8E-77D9-48F7-85B5-EF69E326C1C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D09D-A72C-4B9A-9148-7FA7C3EE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CA23-CC93-4ED9-8574-70D2417C86A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6F3A-0703-46C9-8A8B-7B496434C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84B8-0A1C-4C0C-A260-C6C1FD89F28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580-044E-4308-B59C-9F7FC886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DCA8-0CF0-44D6-BA7D-361A0B2E31B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31E1-4456-495D-8DA8-43FA67A80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D734-D3BB-4BB6-81BE-40E287052D7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B87D-C83D-4BE7-A6A3-D1528CC9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8CA5-809E-4A21-9AD0-016F5C682DC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E94B-80BE-47E5-B9DB-F66F31163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6AE9-FB6B-4769-8EDF-ACC6B7C1E7C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CA8E-C8DE-48EC-BBBF-739CC8D5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E728-4488-4A09-B799-ABFEA96CB99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32AD-8D08-41CC-AC40-0FA2C6DC9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9933432-2677-45B3-A2AE-2E1108A4989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B013C35-0FD3-4E8D-91B5-666C3549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66DA-4095-43F6-8003-00A9721970B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A8E3-DB4D-4684-B816-8DD45528C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D78C62F-E04E-4E2C-8389-79DE17AE4A6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88237F7-59BB-489A-8791-8C2BD94D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E082-5835-49A6-8A5F-FEACCE5E306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6D2F-2F66-4438-A674-29AC612E1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4DB5-F9FC-4962-B7EC-AB25241A34D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903B-1209-4371-BB36-32FAE1D0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1E2B-2B96-4575-8367-5E944BC3AE8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7958-E9E9-441B-AB2E-45A0E717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A938-A328-4013-A3D6-D89213B1B08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9C06-E8FB-49D8-BBA7-C6E70CBC9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1857-EB27-4621-85F4-1D6BCF29AD2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695A-232A-4189-A49A-F8270976F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40B6-C9FB-4F61-A557-1C75AAEB76F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B288-7F30-49F5-9B26-FCAEBFFD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6A0E-B684-4E02-ABD3-318AD28482B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888E-E08E-4E1E-AB92-9D6C252E0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6191-27EB-4E93-BA2D-38B2F9017D0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C11F-3F67-4AFB-B44F-11C256B7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58BD-0841-4628-94C5-99BEFC8B97F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26B2-6391-436D-8756-0906F9AF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F0F9862-175F-4D4C-8EEB-A84D6BCB110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3A8A436-DBD6-4D32-BE60-1BBC44BF6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F329-2ADB-4581-871F-3709A1F1836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E180-CC73-4447-9DB7-780F3713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E8C4CFC-56EC-4AF6-B150-B8C2A41C1FD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7E00DB7-858F-4FD3-A18D-A214FF80A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567C-907F-4442-9788-785BCFDD46E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295-FEDC-45DC-92DD-9F64C2DD4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9106-17EB-4000-8DCB-469D068DFE2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8464-3BB3-44F3-8681-1B37FD8B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B95E-490D-4C14-BF1C-79FBE7C2CDA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78D0-5165-452D-9EE2-BC74BF359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7D57-1C60-487E-91B3-599C9813BC1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2EA5-5C08-42A2-BDF8-43AAD266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BCCE-E132-4CF2-8AB7-C24C946135A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020C-6A93-4012-A619-6AF9F0BBD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7E64-511C-44C5-9F6B-E6035FA0CC5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1C95-DD8D-4791-ACA8-235C29193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924B-0D1B-45EF-8C9E-9ACFEB78BE3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127C8-7729-485C-8B14-D04DD3EBC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4A4E-E5BE-475A-A182-1216FE77A7A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0C7C-FB67-4789-822A-0E6A42EC2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22D9-69CE-408B-A480-699B47D2F6C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6842-2549-483E-9B56-9BC3E2F5D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A26D54D-9346-4B49-9239-5F279AB3EAD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D1C0622-BC84-4A79-9784-D750D65C8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92D6-6E2E-434F-B4CC-CE3A9E17660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20C-B343-4BFB-8722-B46422DF4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E830-514B-475C-82AA-117C584A31F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A9A4-2E4A-4962-A096-4D8DE79C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CFAA63-2AF1-46FC-B408-8A997FD2437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B315E22-4F5A-43F1-A4D6-14345B4F6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DEBD-6851-450F-A56C-4DFA14FAC40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14D8-C3AA-438F-B9BB-A09079398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21B0-4923-4EBB-B327-E81CC3C69DF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54A1-1088-401F-9DC4-443C33BA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FA7B-AB84-4421-A320-4393939D327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846F-3906-40E7-B465-2746DD34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CF9-11CE-4D1F-BC93-8DBD7F479A7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B0FB-6402-40B7-A7CE-1AFA5B28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F99C-82F6-4F15-BA7C-E8ECAB510B5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E855-4E74-4922-9D33-ECEDE2C33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2221-B844-44AD-9CF6-0FE1AB64D8E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79C1-1D6E-43A4-9BC4-DEADE9C55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FF1F-E314-4481-B0FB-15F26D6DA32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F8AD-703C-4E13-8D01-B6C8AADB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04D5-3725-47E6-9F02-6DCE5A838F9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7DA-6F64-4823-AFEC-AF5EF8C5C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8A6967E-F9D4-4AC7-9C69-614FFFFDE1D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67E0AB8-132D-4D06-B1F7-25A1FAA5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91AC-33A3-48EC-883B-1173623B42C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8D9C-44CC-4BE5-A424-53ED9240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CAAF-13E9-4BDF-B235-6EA294ED7E8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8D9E-0607-497B-AD4A-0C3C7611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226C6FF-8D08-490E-8904-41E4EABA41D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E89E1F3-A7C6-4939-9EC4-0F9502E1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8FD4-582B-467A-B520-FFB2A65832B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BFB3-3FE7-4008-B4C7-D47478064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B44C-8BF3-4612-A40B-C985DB7DC86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EDC7-D33C-4481-8019-A989B3CC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97BD-E887-4EC1-A3B4-58D4E0D97F7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1758-B2A0-48D6-ADED-8A388465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B6AC-56E0-425F-87CD-C2C48BD2736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1EE-E1D2-475A-8248-43E2599E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5381-8988-4B9E-A604-9C8D6319988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D5EF-0CB5-4755-AE50-CE9EF223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7115-4486-43AF-83F8-46422A66863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A271-71F7-4A65-9843-5A82E181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AB1-9F5C-4678-AF6A-5B124F17EB8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E0DB-6990-4A6C-B4F7-97F77EA1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3D02-63B7-439D-AA3B-285F8F7977A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88F4-6199-4B47-B552-A7A21E249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75009-5B85-4AFF-BC52-EB895C7C6DB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26FBD-DA71-4883-977E-EB1C46CC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120" r:id="rId2"/>
    <p:sldLayoutId id="2147485257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258" r:id="rId9"/>
    <p:sldLayoutId id="2147485126" r:id="rId10"/>
    <p:sldLayoutId id="21474851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F4F16-3898-461C-B2E3-C26913DF243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81F444-8864-4A60-A346-7707CFAA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192" r:id="rId2"/>
    <p:sldLayoutId id="2147485284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285" r:id="rId9"/>
    <p:sldLayoutId id="2147485198" r:id="rId10"/>
    <p:sldLayoutId id="2147485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275EF-D61D-42D7-BF0E-6C133BC8C84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EDB5E-670A-48F3-9A50-0E9FAE6AB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7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00" r:id="rId2"/>
    <p:sldLayoutId id="2147485287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88" r:id="rId9"/>
    <p:sldLayoutId id="2147485206" r:id="rId10"/>
    <p:sldLayoutId id="21474852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2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1B76A-F51B-4B7D-8C49-7F1ED1B6354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28782-DAD6-440C-B464-3FB1C607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08" r:id="rId2"/>
    <p:sldLayoutId id="2147485290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91" r:id="rId9"/>
    <p:sldLayoutId id="2147485214" r:id="rId10"/>
    <p:sldLayoutId id="2147485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6A92F-B867-4DC6-AD9E-00BA10E1A49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DBAEC-3595-42CF-8A16-16D12B847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16" r:id="rId2"/>
    <p:sldLayoutId id="2147485293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94" r:id="rId9"/>
    <p:sldLayoutId id="2147485222" r:id="rId10"/>
    <p:sldLayoutId id="21474852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C2A1E-A81F-4DF8-A6AD-57FAB6B9019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71486-3898-47F9-89F1-F66E73C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24" r:id="rId2"/>
    <p:sldLayoutId id="2147485296" r:id="rId3"/>
    <p:sldLayoutId id="2147485225" r:id="rId4"/>
    <p:sldLayoutId id="2147485226" r:id="rId5"/>
    <p:sldLayoutId id="2147485227" r:id="rId6"/>
    <p:sldLayoutId id="2147485228" r:id="rId7"/>
    <p:sldLayoutId id="2147485229" r:id="rId8"/>
    <p:sldLayoutId id="2147485297" r:id="rId9"/>
    <p:sldLayoutId id="2147485230" r:id="rId10"/>
    <p:sldLayoutId id="2147485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36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5EE97-7D30-4701-BB0B-F6D14FF0997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A6DBE-C403-4564-A651-D632DDD1A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36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32" r:id="rId2"/>
    <p:sldLayoutId id="2147485299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300" r:id="rId9"/>
    <p:sldLayoutId id="2147485238" r:id="rId10"/>
    <p:sldLayoutId id="21474852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3C5AC-E657-4A5D-9A25-90BBB52920E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938CB-90A6-431E-8B1F-51216500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39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240" r:id="rId2"/>
    <p:sldLayoutId id="2147485302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303" r:id="rId9"/>
    <p:sldLayoutId id="2147485246" r:id="rId10"/>
    <p:sldLayoutId id="21474852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8B953-FF66-4ECB-B2E5-8D757F561C7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71CA9-2EBD-4A4A-A035-F813D6E25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41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248" r:id="rId2"/>
    <p:sldLayoutId id="2147485305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306" r:id="rId9"/>
    <p:sldLayoutId id="2147485254" r:id="rId10"/>
    <p:sldLayoutId id="2147485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CEDEC-5419-450B-98D8-2DBF46761EA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E350E-DA77-4057-A0C7-121CA4A8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128" r:id="rId2"/>
    <p:sldLayoutId id="2147485260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261" r:id="rId9"/>
    <p:sldLayoutId id="2147485134" r:id="rId10"/>
    <p:sldLayoutId id="21474851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C1255-2AF8-4A11-844D-0B3C1E52173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AC32B-53FC-4F23-91CF-B3304077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136" r:id="rId2"/>
    <p:sldLayoutId id="2147485263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264" r:id="rId9"/>
    <p:sldLayoutId id="2147485142" r:id="rId10"/>
    <p:sldLayoutId id="21474851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1CD1F-90A0-4FFF-89F4-0D79EB9ACAF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A7C65-61BD-4D3A-9523-C44BB162B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144" r:id="rId2"/>
    <p:sldLayoutId id="2147485266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267" r:id="rId9"/>
    <p:sldLayoutId id="2147485150" r:id="rId10"/>
    <p:sldLayoutId id="21474851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CC26B-AFDA-4857-B91C-92ECF306A85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AE412-AABB-4EF3-A40D-989E6C094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152" r:id="rId2"/>
    <p:sldLayoutId id="2147485269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270" r:id="rId9"/>
    <p:sldLayoutId id="2147485158" r:id="rId10"/>
    <p:sldLayoutId id="21474851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4FFEA-3BBD-4F61-9CA7-484E28ED8C1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17007-90B5-4CE7-BC45-9DED8180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160" r:id="rId2"/>
    <p:sldLayoutId id="2147485272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273" r:id="rId9"/>
    <p:sldLayoutId id="2147485166" r:id="rId10"/>
    <p:sldLayoutId id="21474851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2E9F5-C461-4C72-A6AD-024B8A0F67F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157FDF-F21B-4142-BA06-264E4EFC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168" r:id="rId2"/>
    <p:sldLayoutId id="2147485275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276" r:id="rId9"/>
    <p:sldLayoutId id="2147485174" r:id="rId10"/>
    <p:sldLayoutId id="2147485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F538D-2F91-4B95-9DE6-8C3E4285C66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C01A0-A987-45E5-86BD-15053013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2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176" r:id="rId2"/>
    <p:sldLayoutId id="2147485278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279" r:id="rId9"/>
    <p:sldLayoutId id="2147485182" r:id="rId10"/>
    <p:sldLayoutId id="21474851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9100E-3474-45F2-A5D8-68BC42CED61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CDD7E-380F-41BC-9332-A38A0ED18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184" r:id="rId2"/>
    <p:sldLayoutId id="2147485281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282" r:id="rId9"/>
    <p:sldLayoutId id="2147485190" r:id="rId10"/>
    <p:sldLayoutId id="21474851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12" Type="http://schemas.openxmlformats.org/officeDocument/2006/relationships/slide" Target="slide3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5.xml"/><Relationship Id="rId10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0659" name="TextBox 7"/>
          <p:cNvSpPr txBox="1">
            <a:spLocks noChangeArrowheads="1"/>
          </p:cNvSpPr>
          <p:nvPr/>
        </p:nvSpPr>
        <p:spPr bwMode="auto">
          <a:xfrm>
            <a:off x="323850" y="765175"/>
            <a:ext cx="8820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chemeClr val="bg1"/>
                </a:solidFill>
                <a:latin typeface="Constantia" pitchFamily="18" charset="0"/>
              </a:rPr>
              <a:t>СВОЯ ИГРА</a:t>
            </a:r>
          </a:p>
          <a:p>
            <a:pPr algn="r"/>
            <a:endParaRPr lang="ru-RU" sz="6000" b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ЗНАЕШЬ ЛИ ТЫ ПДД?</a:t>
            </a:r>
          </a:p>
        </p:txBody>
      </p:sp>
      <p:sp>
        <p:nvSpPr>
          <p:cNvPr id="70660" name="TextBox 8"/>
          <p:cNvSpPr txBox="1">
            <a:spLocks noChangeArrowheads="1"/>
          </p:cNvSpPr>
          <p:nvPr/>
        </p:nvSpPr>
        <p:spPr bwMode="auto">
          <a:xfrm>
            <a:off x="3059833" y="5157788"/>
            <a:ext cx="57603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ГОУ СОШ №20</a:t>
            </a:r>
          </a:p>
          <a:p>
            <a:pPr algn="r"/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Constantia" pitchFamily="18" charset="0"/>
              </a:rPr>
              <a:t>Ромащенко</a:t>
            </a:r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</a:rPr>
              <a:t> У.В.</a:t>
            </a:r>
            <a:endParaRPr lang="ru-RU" sz="4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chemeClr val="bg1"/>
                </a:solidFill>
                <a:latin typeface="Constantia" pitchFamily="18" charset="0"/>
              </a:rPr>
              <a:t>Светофор -10</a:t>
            </a: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 каком порядке сверху вниз  расположены сигналы светофора? 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11188" y="6308725"/>
            <a:ext cx="1042987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2"/>
          <p:cNvSpPr>
            <a:spLocks noChangeArrowheads="1"/>
          </p:cNvSpPr>
          <p:nvPr/>
        </p:nvSpPr>
        <p:spPr bwMode="auto">
          <a:xfrm>
            <a:off x="827088" y="301625"/>
            <a:ext cx="76327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-20</a:t>
            </a:r>
          </a:p>
          <a:p>
            <a:endParaRPr lang="ru-RU" sz="4800" b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4800" b="1">
                <a:solidFill>
                  <a:schemeClr val="bg1"/>
                </a:solidFill>
                <a:latin typeface="Constantia" pitchFamily="18" charset="0"/>
              </a:rPr>
              <a:t>Чьи сигналы должны выполнять транспорт и пешеходы,  если на перекрёстке работают одновременно светофор и регулировщик?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235825" y="6092825"/>
            <a:ext cx="1042988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-30</a:t>
            </a: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 чем отличие автомобильного светофора от пешеходного?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2"/>
          <p:cNvSpPr>
            <a:spLocks noChangeArrowheads="1"/>
          </p:cNvSpPr>
          <p:nvPr/>
        </p:nvSpPr>
        <p:spPr bwMode="auto">
          <a:xfrm>
            <a:off x="611188" y="692150"/>
            <a:ext cx="82819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-40</a:t>
            </a:r>
          </a:p>
          <a:p>
            <a:pPr algn="just"/>
            <a:endParaRPr lang="ru-RU" sz="6000" b="1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Для чего некоторые светофоры снабжены звуковым сигналом?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Дорога-10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называют людей, идущих по улице?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Дорога-2</a:t>
            </a:r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называется место, где пересекаются улицы или дороги?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Дорога-30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На какие части делится дорога?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2"/>
          <p:cNvSpPr>
            <a:spLocks noChangeArrowheads="1"/>
          </p:cNvSpPr>
          <p:nvPr/>
        </p:nvSpPr>
        <p:spPr bwMode="auto">
          <a:xfrm>
            <a:off x="971550" y="188913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Дорога-40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0" y="112553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onstantia" pitchFamily="18" charset="0"/>
              </a:rPr>
              <a:t>Как называется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ущерб?</a:t>
            </a:r>
          </a:p>
        </p:txBody>
      </p:sp>
      <p:sp useBgFill="1"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chemeClr val="bg1"/>
                </a:solidFill>
                <a:latin typeface="Constantia" pitchFamily="18" charset="0"/>
              </a:rPr>
              <a:t>Знаки -10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88067" name="Рисунок 5" descr="5_19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32781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-20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89091" name="Рисунок 3" descr="6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33385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ПЕРВЫЙ</a:t>
            </a:r>
            <a:r>
              <a:rPr lang="en-US" sz="8000" b="1">
                <a:solidFill>
                  <a:srgbClr val="FFFFFF"/>
                </a:solidFill>
                <a:latin typeface="Constantia" pitchFamily="18" charset="0"/>
              </a:rPr>
              <a:t> </a:t>
            </a:r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рямоугольник 2"/>
          <p:cNvSpPr>
            <a:spLocks noChangeArrowheads="1"/>
          </p:cNvSpPr>
          <p:nvPr/>
        </p:nvSpPr>
        <p:spPr bwMode="auto">
          <a:xfrm>
            <a:off x="468313" y="692150"/>
            <a:ext cx="86756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-30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Шли из школы мы домой,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Видим – знак на мостовой: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Круг, внутри велосипед,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Ничего другого нет.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-40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Где устанавливается этот знак?</a:t>
            </a:r>
          </a:p>
        </p:txBody>
      </p:sp>
      <p:pic>
        <p:nvPicPr>
          <p:cNvPr id="91139" name="Рисунок 4" descr="1_2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3759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Помощники-20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163" name="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 обочине дороги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солдатики стоят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Все мы с вами выполняем,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Что нам они велят.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Помощники-40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3187" name="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8785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onstantia" pitchFamily="18" charset="0"/>
              </a:rPr>
              <a:t>Устройство, чаще в виде бруса на оси, перекрывающее  движение транспорта и пешеходов обычно через железнодорожный переезд.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Помощники-60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4211" name="Прямоугольник 3"/>
          <p:cNvSpPr>
            <a:spLocks noChangeArrowheads="1"/>
          </p:cNvSpPr>
          <p:nvPr/>
        </p:nvSpPr>
        <p:spPr bwMode="auto">
          <a:xfrm>
            <a:off x="0" y="18446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Посмотри, силач какой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На ходу одной рукой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Останавливать привык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Пятитонный грузовик.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2"/>
          <p:cNvSpPr>
            <a:spLocks noChangeArrowheads="1"/>
          </p:cNvSpPr>
          <p:nvPr/>
        </p:nvSpPr>
        <p:spPr bwMode="auto">
          <a:xfrm>
            <a:off x="1116013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Помощники-80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5235" name="Прямоугольник 3"/>
          <p:cNvSpPr>
            <a:spLocks noChangeArrowheads="1"/>
          </p:cNvSpPr>
          <p:nvPr/>
        </p:nvSpPr>
        <p:spPr bwMode="auto">
          <a:xfrm>
            <a:off x="3059113" y="1844675"/>
            <a:ext cx="59055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FF"/>
                </a:solidFill>
                <a:latin typeface="Constantia" pitchFamily="18" charset="0"/>
              </a:rPr>
              <a:t>Что означает этот сигнал регулировщика?</a:t>
            </a:r>
          </a:p>
        </p:txBody>
      </p:sp>
      <p:pic>
        <p:nvPicPr>
          <p:cNvPr id="95236" name="Рисунок 4" descr="reg_0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214947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2700338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Транспорт-2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6259" name="Рисунок 4" descr="5_17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5273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Транспорт-4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7283" name="Рисунок 3" descr="5_1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2667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Транспорт-6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С какого возраста разрешается управлять велосипедом при движении по дороге?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Транспорт-8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9331" name="Рисунок 4" descr="op_0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28082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88639"/>
          <a:ext cx="8712968" cy="6493439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75000"/>
                  </a:schemeClr>
                </a:solidFill>
                <a:tableStyleId>{D113A9D2-9D6B-4929-AA2D-F23B5EE8CBE7}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4559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СВЕТОФОР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2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3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4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5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99">
                <a:tc gridSpan="4"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ДОРОГА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6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7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8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9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ЗНАКИ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0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1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2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3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дороге-20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называется часть проезжей части, предназначенная для пешеходов?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8785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дороге-40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01379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88931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 какой стороне проезжей части должны идти пешеходы, двигаясь по её обочине?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0" y="692150"/>
            <a:ext cx="89646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дороге-60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должен поступить пешеход, если он не успел закончить переход дороги?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2"/>
          <p:cNvSpPr>
            <a:spLocks noChangeArrowheads="1"/>
          </p:cNvSpPr>
          <p:nvPr/>
        </p:nvSpPr>
        <p:spPr bwMode="auto">
          <a:xfrm>
            <a:off x="0" y="476250"/>
            <a:ext cx="896461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дороге-80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должен поступить пешеход, собирающийся перейти дорогу, если по ней мчится машина со спецсигналами?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6450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3731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4755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ВТОРОЙ</a:t>
            </a:r>
            <a:r>
              <a:rPr lang="en-US" sz="8000" b="1">
                <a:solidFill>
                  <a:srgbClr val="FFFFFF"/>
                </a:solidFill>
                <a:latin typeface="Constantia" pitchFamily="18" charset="0"/>
              </a:rPr>
              <a:t> </a:t>
            </a:r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88641"/>
          <a:ext cx="8568952" cy="6354699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75000"/>
                  </a:schemeClr>
                </a:solidFill>
                <a:tableStyleId>{D113A9D2-9D6B-4929-AA2D-F23B5EE8CBE7}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Помощники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2" action="ppaction://hlinksldjump"/>
                        </a:rPr>
                        <a:t>20</a:t>
                      </a:r>
                      <a:endParaRPr lang="ru-RU" sz="7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3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4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5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Транспорт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6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7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8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9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Действия на дороге</a:t>
                      </a:r>
                      <a:endParaRPr lang="ru-RU" sz="7200" b="1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0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1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2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3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6803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 l="8347" t="8351" r="8508" b="8994"/>
          <a:stretch>
            <a:fillRect/>
          </a:stretch>
        </p:blipFill>
        <p:spPr bwMode="auto">
          <a:xfrm>
            <a:off x="323850" y="188913"/>
            <a:ext cx="84963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323850" y="5445125"/>
            <a:ext cx="882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02303E"/>
                </a:solidFill>
                <a:cs typeface="Times New Roman" pitchFamily="18" charset="0"/>
              </a:rPr>
              <a:t>На что должны обращать </a:t>
            </a:r>
            <a:r>
              <a:rPr lang="ru-RU" sz="3600" b="1" dirty="0" smtClean="0">
                <a:solidFill>
                  <a:srgbClr val="02303E"/>
                </a:solidFill>
                <a:cs typeface="Times New Roman" pitchFamily="18" charset="0"/>
              </a:rPr>
              <a:t>внимание эти </a:t>
            </a:r>
            <a:r>
              <a:rPr lang="ru-RU" sz="3600" b="1" dirty="0">
                <a:solidFill>
                  <a:srgbClr val="02303E"/>
                </a:solidFill>
                <a:cs typeface="Times New Roman" pitchFamily="18" charset="0"/>
              </a:rPr>
              <a:t>пешеходы при переходе?</a:t>
            </a:r>
            <a:endParaRPr lang="ru-RU" sz="3600" b="1" dirty="0">
              <a:solidFill>
                <a:srgbClr val="023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8851" name="TextBox 7"/>
          <p:cNvSpPr txBox="1">
            <a:spLocks noChangeArrowheads="1"/>
          </p:cNvSpPr>
          <p:nvPr/>
        </p:nvSpPr>
        <p:spPr bwMode="auto">
          <a:xfrm>
            <a:off x="0" y="105251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СОБЛЮДАЙТЕ ПРАВИЛА ДОРОЖНОГО ДВИЖЕНИЯ!!!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367</Words>
  <Application>Microsoft Office PowerPoint</Application>
  <PresentationFormat>Экран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33</vt:i4>
      </vt:variant>
    </vt:vector>
  </HeadingPairs>
  <TitlesOfParts>
    <vt:vector size="55" baseType="lpstr">
      <vt:lpstr>Arial</vt:lpstr>
      <vt:lpstr>Calibri</vt:lpstr>
      <vt:lpstr>Constantia</vt:lpstr>
      <vt:lpstr>Wingdings 2</vt:lpstr>
      <vt:lpstr>Times New Roman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7_Поток</vt:lpstr>
      <vt:lpstr>14_Поток</vt:lpstr>
      <vt:lpstr>15_Поток</vt:lpstr>
      <vt:lpstr>16_Поток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U.R.</dc:creator>
  <cp:lastModifiedBy>U.R.</cp:lastModifiedBy>
  <cp:revision>46</cp:revision>
  <dcterms:created xsi:type="dcterms:W3CDTF">2011-02-17T15:26:47Z</dcterms:created>
  <dcterms:modified xsi:type="dcterms:W3CDTF">2012-01-17T17:36:53Z</dcterms:modified>
</cp:coreProperties>
</file>