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7D39-A628-4943-9410-7EA054C8621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C176-4CA4-4AB4-90F0-031D98EA7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907D-4254-4DB8-8E59-B0252520F2C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886F-D249-4927-8D17-85E1AA3EB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D48F-018A-483E-9919-B96CAA6A46A2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91CF-2577-40E7-8816-98290F1B7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EDDB-53BC-4492-8392-90A3786DBB9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8FA0-AFFD-4B99-8CC1-AFAD0B00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CBE3-E7B3-4963-8DB6-3BDACA47FBA1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D347-0F49-42AB-98AF-EE7DCB02A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4D5F-7B03-40EC-B13F-ABA3D119302F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F979-1A94-4A2C-ABAE-3FA225CC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6C9B-4DAF-4CD6-94C6-3CB63D331DD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12DC-E097-427C-8810-B0AD4E96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6681-5FF7-4970-ACA5-4E0F739E67E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8A08-BCB2-47ED-8B4F-CD0DB058D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6DA0-1C1C-4ACB-94FA-FC47DE1C5150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17D3-6224-4FF7-BED2-ACA40CDE4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94D7-5319-4A3A-84B4-029436C0E7F5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F342-6E71-479B-BC61-A0436A30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F2DF-098B-4947-B2E9-2C82AD404E0C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3621-0718-4773-95D9-0FBA26A2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A7AAAA-1471-4AFE-A7B5-5B7B41B77DA7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91315-BDAA-4A24-A8A4-B7F3F275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500188"/>
          </a:xfrm>
        </p:spPr>
        <p:txBody>
          <a:bodyPr/>
          <a:lstStyle/>
          <a:p>
            <a:r>
              <a:rPr lang="ru-RU" smtClean="0"/>
              <a:t>Идём в гости в лес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80724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42950"/>
            <a:ext cx="7458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000" smtClean="0"/>
              <a:t>Мы в гостях у природы!</a:t>
            </a:r>
          </a:p>
        </p:txBody>
      </p:sp>
      <p:pic>
        <p:nvPicPr>
          <p:cNvPr id="23555" name="Picture 2" descr="J:\Картинки\картинки\G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3"/>
            <a:ext cx="7215187" cy="52149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J:\Картинки\картинки\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8001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500063"/>
            <a:ext cx="76898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77866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85750"/>
            <a:ext cx="70485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Идём в гости в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GTMSH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Идём в гости в лес</dc:title>
  <dc:creator>USER</dc:creator>
  <cp:lastModifiedBy>sergey.suharev</cp:lastModifiedBy>
  <cp:revision>4</cp:revision>
  <dcterms:created xsi:type="dcterms:W3CDTF">2011-11-12T18:11:41Z</dcterms:created>
  <dcterms:modified xsi:type="dcterms:W3CDTF">2012-02-14T17:16:00Z</dcterms:modified>
</cp:coreProperties>
</file>