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7" r:id="rId2"/>
    <p:sldId id="275" r:id="rId3"/>
    <p:sldId id="267" r:id="rId4"/>
    <p:sldId id="261" r:id="rId5"/>
    <p:sldId id="263" r:id="rId6"/>
    <p:sldId id="264" r:id="rId7"/>
    <p:sldId id="265" r:id="rId8"/>
    <p:sldId id="266" r:id="rId9"/>
    <p:sldId id="269" r:id="rId10"/>
    <p:sldId id="270" r:id="rId11"/>
    <p:sldId id="271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660" autoAdjust="0"/>
  </p:normalViewPr>
  <p:slideViewPr>
    <p:cSldViewPr>
      <p:cViewPr>
        <p:scale>
          <a:sx n="61" d="100"/>
          <a:sy n="61" d="100"/>
        </p:scale>
        <p:origin x="-846" y="-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D2407-D922-4C10-890E-0CF8CB44AC21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7C505-4E60-49EC-B12E-3401A3226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DAE-09B9-4B80-B8B1-6E01C7273B25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2DBF-D609-478E-8272-7F975CABB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DAE-09B9-4B80-B8B1-6E01C7273B25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2DBF-D609-478E-8272-7F975CABB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DAE-09B9-4B80-B8B1-6E01C7273B25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2DBF-D609-478E-8272-7F975CABB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DAE-09B9-4B80-B8B1-6E01C7273B25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2DBF-D609-478E-8272-7F975CABB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DAE-09B9-4B80-B8B1-6E01C7273B25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C892DBF-D609-478E-8272-7F975CABB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DAE-09B9-4B80-B8B1-6E01C7273B25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2DBF-D609-478E-8272-7F975CABB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DAE-09B9-4B80-B8B1-6E01C7273B25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2DBF-D609-478E-8272-7F975CABB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DAE-09B9-4B80-B8B1-6E01C7273B25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2DBF-D609-478E-8272-7F975CABB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DAE-09B9-4B80-B8B1-6E01C7273B25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2DBF-D609-478E-8272-7F975CABB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DAE-09B9-4B80-B8B1-6E01C7273B25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2DBF-D609-478E-8272-7F975CABB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FDAE-09B9-4B80-B8B1-6E01C7273B25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2DBF-D609-478E-8272-7F975CABB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B6FDAE-09B9-4B80-B8B1-6E01C7273B25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892DBF-D609-478E-8272-7F975CABB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gif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5.wav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928694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tx1"/>
                </a:solidFill>
              </a:rPr>
              <a:t>Муниципальное специальное (коррекционное) образовательное учреждение для обучающихся, воспитанников с ограниченными возможностями здоровья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 «Специальная (коррекционная) общеобразовательная школа № 14 </a:t>
            </a:r>
            <a:r>
              <a:rPr lang="en-US" sz="1000" dirty="0" smtClean="0">
                <a:solidFill>
                  <a:schemeClr val="tx1"/>
                </a:solidFill>
              </a:rPr>
              <a:t>VIII</a:t>
            </a:r>
            <a:r>
              <a:rPr lang="ru-RU" sz="1000" dirty="0" smtClean="0">
                <a:solidFill>
                  <a:schemeClr val="tx1"/>
                </a:solidFill>
              </a:rPr>
              <a:t> вида»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города Губкина Белгородской области</a:t>
            </a:r>
            <a:br>
              <a:rPr lang="ru-RU" sz="1000" dirty="0" smtClean="0">
                <a:solidFill>
                  <a:schemeClr val="tx1"/>
                </a:solidFill>
              </a:rPr>
            </a:b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843738" cy="3714776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задач на движение.</a:t>
            </a:r>
          </a:p>
          <a:p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Урок по математике в 6 классе.</a:t>
            </a:r>
          </a:p>
          <a:p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200" dirty="0" smtClean="0">
                <a:latin typeface="Arial" pitchFamily="34" charset="0"/>
                <a:cs typeface="Arial" pitchFamily="34" charset="0"/>
              </a:rPr>
              <a:t>	                                                              Учитель :</a:t>
            </a:r>
          </a:p>
          <a:p>
            <a:pPr algn="l"/>
            <a:r>
              <a:rPr lang="ru-RU" sz="2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Корягина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Л.В.</a:t>
            </a:r>
          </a:p>
          <a:p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2012г.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г. Губкин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Задача 4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  <a:r>
              <a:rPr lang="ru-RU" sz="2400" dirty="0" smtClean="0">
                <a:solidFill>
                  <a:schemeClr val="tx1"/>
                </a:solidFill>
              </a:rPr>
              <a:t>До встречи Нового года оставалось совсем немного времени. Драконы спешили на елку. Красный летел со скоростью 45км/ч, а зеленый, выбиваясь из последних сил, полз со скоростью 5 км/ч. Двигаясь навстречу друг </a:t>
            </a:r>
            <a:r>
              <a:rPr lang="ru-RU" sz="2400" dirty="0" smtClean="0">
                <a:solidFill>
                  <a:schemeClr val="tx1"/>
                </a:solidFill>
              </a:rPr>
              <a:t>другу 5часов, </a:t>
            </a:r>
            <a:r>
              <a:rPr lang="ru-RU" sz="2400" dirty="0" smtClean="0">
                <a:solidFill>
                  <a:schemeClr val="tx1"/>
                </a:solidFill>
              </a:rPr>
              <a:t>какое расстояние преодолели драконы?</a:t>
            </a:r>
            <a:endParaRPr lang="ru-RU" sz="24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143240" y="4214818"/>
            <a:ext cx="29289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авая фигурная скобка 3"/>
          <p:cNvSpPr/>
          <p:nvPr/>
        </p:nvSpPr>
        <p:spPr>
          <a:xfrm rot="5400000">
            <a:off x="4071934" y="3357562"/>
            <a:ext cx="1071570" cy="292895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643174" y="3643314"/>
            <a:ext cx="121444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5357818" y="3643314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78" name="Picture 2" descr="C:\Documents and Settings\Admin\Мои документы\Мои рисунки\Анимашки\000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929066"/>
            <a:ext cx="2928958" cy="1928826"/>
          </a:xfrm>
          <a:prstGeom prst="rect">
            <a:avLst/>
          </a:prstGeom>
          <a:noFill/>
        </p:spPr>
      </p:pic>
      <p:pic>
        <p:nvPicPr>
          <p:cNvPr id="24580" name="Picture 4" descr="C:\Documents and Settings\Admin\Мои документы\Мои рисунки\Анимашки\dinozavr3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500570"/>
            <a:ext cx="3500462" cy="185738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428861" y="2928934"/>
            <a:ext cx="12144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5км/ч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2928934"/>
            <a:ext cx="15716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45км/ч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2428868"/>
            <a:ext cx="7858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5ч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1" name="Picture 5" descr="C:\Documents and Settings\Admin\Мои документы\Мои рисунки\Анимашки\WRTREE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738" y="2800350"/>
            <a:ext cx="1152525" cy="125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Проверь себя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Ответы на задачи: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1- 14км  2- 320км  3- 60км  4- 250км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Это надо запомнить!  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Скорость – это частное от деления расстояния на время.  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V=S</a:t>
            </a: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Расстояние – это произведение скорости на время.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S=V</a:t>
            </a: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Время – это частное от деления расстояния на время.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t=S </a:t>
            </a: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 Новым годом!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    Спасибо всем за использованные материалы, а именно, за анимацию.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 уважением,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Корягина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Л.В.</a:t>
            </a:r>
          </a:p>
          <a:p>
            <a:endParaRPr lang="ru-RU" dirty="0"/>
          </a:p>
        </p:txBody>
      </p:sp>
      <p:pic>
        <p:nvPicPr>
          <p:cNvPr id="3074" name="Picture 2" descr="C:\Documents and Settings\Admin\Мои документы\Мои рисунки\Анимашки\11M6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960591"/>
            <a:ext cx="3000396" cy="3424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Решение задач на движение.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64360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2400"/>
              </a:lnSpc>
              <a:buNone/>
            </a:pPr>
            <a:r>
              <a:rPr lang="ru-RU" sz="7200" b="1" dirty="0" smtClean="0">
                <a:latin typeface="Arial" pitchFamily="34" charset="0"/>
                <a:cs typeface="Arial" pitchFamily="34" charset="0"/>
              </a:rPr>
              <a:t>Цель: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 закрепить умение учащихся решать задачи на движение.</a:t>
            </a:r>
          </a:p>
          <a:p>
            <a:pPr>
              <a:lnSpc>
                <a:spcPts val="2400"/>
              </a:lnSpc>
              <a:buNone/>
            </a:pPr>
            <a:r>
              <a:rPr lang="ru-RU" sz="7200" b="1" dirty="0" smtClean="0">
                <a:latin typeface="Arial" pitchFamily="34" charset="0"/>
                <a:cs typeface="Arial" pitchFamily="34" charset="0"/>
              </a:rPr>
              <a:t>Задачи:</a:t>
            </a:r>
          </a:p>
          <a:p>
            <a:pPr>
              <a:lnSpc>
                <a:spcPts val="2400"/>
              </a:lnSpc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отработка практических умений и навыков при решении задач на движение;</a:t>
            </a:r>
          </a:p>
          <a:p>
            <a:pPr>
              <a:lnSpc>
                <a:spcPts val="2400"/>
              </a:lnSpc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повторить величины движения и меры, в которых они измеряются;</a:t>
            </a:r>
          </a:p>
          <a:p>
            <a:pPr>
              <a:lnSpc>
                <a:spcPts val="2400"/>
              </a:lnSpc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развивать словесно-логическую память;</a:t>
            </a:r>
          </a:p>
          <a:p>
            <a:pPr>
              <a:lnSpc>
                <a:spcPts val="2400"/>
              </a:lnSpc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развивать навыки </a:t>
            </a:r>
            <a:r>
              <a:rPr lang="ru-RU" sz="7200" dirty="0" err="1" smtClean="0">
                <a:latin typeface="Arial" pitchFamily="34" charset="0"/>
                <a:cs typeface="Arial" pitchFamily="34" charset="0"/>
              </a:rPr>
              <a:t>взаимо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- и самоконтроля;</a:t>
            </a:r>
          </a:p>
          <a:p>
            <a:pPr>
              <a:lnSpc>
                <a:spcPts val="2400"/>
              </a:lnSpc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повторить знания сигналов светофора;</a:t>
            </a:r>
          </a:p>
          <a:p>
            <a:pPr>
              <a:lnSpc>
                <a:spcPts val="2400"/>
              </a:lnSpc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применять </a:t>
            </a:r>
            <a:r>
              <a:rPr lang="ru-RU" sz="7200" dirty="0" err="1" smtClean="0">
                <a:latin typeface="Arial" pitchFamily="34" charset="0"/>
                <a:cs typeface="Arial" pitchFamily="34" charset="0"/>
              </a:rPr>
              <a:t>здоровье-сберегающие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 технологии</a:t>
            </a:r>
          </a:p>
          <a:p>
            <a:endParaRPr lang="ru-RU" dirty="0"/>
          </a:p>
        </p:txBody>
      </p:sp>
      <p:pic>
        <p:nvPicPr>
          <p:cNvPr id="5" name="Picture 2" descr="C:\Program Files\Microsoft Office\MEDIA\CAGCAT10\j0216858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4256" y="3214686"/>
            <a:ext cx="4394024" cy="2143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Устный счет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056529"/>
            <a:ext cx="764386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6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7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Какие величины используются в задачах на движение?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795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Единицы измерения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7950" algn="l"/>
              </a:tabLs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кг,   т,   с,  км/ч,   см,  км,  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сут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 ч,  мин,  м/мин,  м,   км/с,   дм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097" y="3643313"/>
          <a:ext cx="7715306" cy="2857521"/>
        </p:xfrm>
        <a:graphic>
          <a:graphicData uri="http://schemas.openxmlformats.org/drawingml/2006/table">
            <a:tbl>
              <a:tblPr/>
              <a:tblGrid>
                <a:gridCol w="2162111"/>
                <a:gridCol w="2162111"/>
                <a:gridCol w="1695542"/>
                <a:gridCol w="1695542"/>
              </a:tblGrid>
              <a:tr h="7404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</a:t>
                      </a:r>
                      <a:endParaRPr lang="ru-RU" sz="3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</a:t>
                      </a:r>
                      <a:endParaRPr lang="ru-RU" sz="3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</a:t>
                      </a:r>
                      <a:endParaRPr lang="ru-RU" sz="3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1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Машина</a:t>
                      </a:r>
                      <a:endParaRPr lang="ru-RU" sz="3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  <a:endParaRPr lang="ru-RU" sz="3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i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5ч</a:t>
                      </a:r>
                      <a:endParaRPr lang="ru-RU" sz="3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i="1" spc="-1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500 км</a:t>
                      </a:r>
                      <a:endParaRPr lang="ru-RU" sz="3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5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i="1" spc="-3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Турист</a:t>
                      </a:r>
                      <a:endParaRPr lang="ru-RU" sz="3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i="1" spc="-3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 км/ч</a:t>
                      </a:r>
                      <a:endParaRPr lang="ru-RU" sz="3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i="1" spc="-5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 ч</a:t>
                      </a:r>
                      <a:endParaRPr lang="ru-RU" sz="3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  <a:endParaRPr lang="ru-RU" sz="3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0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i="1" spc="-25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Лодка</a:t>
                      </a:r>
                      <a:endParaRPr lang="ru-RU" sz="3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i="1" spc="-25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 км/ч</a:t>
                      </a:r>
                      <a:endParaRPr lang="ru-RU" sz="3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  <a:endParaRPr lang="ru-RU" sz="3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90км</a:t>
                      </a:r>
                      <a:endParaRPr lang="ru-RU" sz="3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42910" y="3093836"/>
            <a:ext cx="5857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7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Заполнить таблицу, решив задачи.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  <p:bldP spid="10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тесты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52128"/>
          </a:xfrm>
        </p:spPr>
        <p:txBody>
          <a:bodyPr/>
          <a:lstStyle/>
          <a:p>
            <a:pPr marL="651510" indent="-514350">
              <a:buNone/>
            </a:pPr>
            <a:r>
              <a:rPr lang="ru-RU" sz="1800" smtClean="0">
                <a:latin typeface="Arial" pitchFamily="34" charset="0"/>
                <a:cs typeface="Arial" pitchFamily="34" charset="0"/>
              </a:rPr>
              <a:t>1.Соединить линиями части одного предложения:</a:t>
            </a:r>
          </a:p>
          <a:p>
            <a:pPr marL="651510" indent="-514350"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00034" y="1357298"/>
          <a:ext cx="8429684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4842"/>
                <a:gridCol w="4214842"/>
              </a:tblGrid>
              <a:tr h="1214446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Чтобы найти время, надо...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Чтобы найти расстояние, надо…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Чтобы найти скорость, надо…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скорость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умножить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время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расстояние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разделить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время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расстояние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разделить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скорость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42910" y="2685935"/>
            <a:ext cx="628654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7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2.Соединить величины с буквами, их обозначающих: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79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Скорость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79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Время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79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Расстояние	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71472" y="4521442"/>
            <a:ext cx="36433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79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3.Соединить части формулы: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79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S=                  S : t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79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V=                  S : V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79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t=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V · t	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929058" y="1643050"/>
            <a:ext cx="785818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286248" y="1643050"/>
            <a:ext cx="500066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214810" y="1928802"/>
            <a:ext cx="571504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214546" y="3214686"/>
            <a:ext cx="1071570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214546" y="3571876"/>
            <a:ext cx="1071570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500298" y="3214686"/>
            <a:ext cx="857256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428728" y="5000636"/>
            <a:ext cx="1285884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1571604" y="5000636"/>
            <a:ext cx="114300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500166" y="5357826"/>
            <a:ext cx="1285884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7" dur="4745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  <p:bldLst>
      <p:bldP spid="2" grpId="0"/>
      <p:bldP spid="3" grpId="0" uiExpand="1" build="p"/>
      <p:bldP spid="3077" grpId="0"/>
      <p:bldP spid="30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72518" cy="65562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Вспомним правила дорожного движения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1000108"/>
            <a:ext cx="4400552" cy="5429288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Стоп, машина! Стоп мотор!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Тормози скорей, шофёр!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Красный глаз глядит в упор -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Это строгий светофор.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Вид он грозный напускает,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Ехать дальше не пускает.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Обождал шофёр немножко,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Снова выглянул в окошко.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Светофор на этот раз,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Показал зелёный глаз,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Подмигнул и говорит: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“Ехать можно, путь открыт!»</a:t>
            </a:r>
          </a:p>
          <a:p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Какие сигналы светофора вы знаете?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Красный – стой! 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Желтый – внимание! 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Зеленый – идите!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Путь к знаниям открыт!  </a:t>
            </a:r>
            <a:r>
              <a:rPr lang="ru-RU" sz="1500" dirty="0" err="1" smtClean="0">
                <a:latin typeface="Arial" pitchFamily="34" charset="0"/>
                <a:cs typeface="Arial" pitchFamily="34" charset="0"/>
              </a:rPr>
              <a:t>М.Пляцковский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+mj-lt"/>
            </a:endParaRPr>
          </a:p>
        </p:txBody>
      </p:sp>
      <p:pic>
        <p:nvPicPr>
          <p:cNvPr id="1026" name="Picture 2" descr="C:\Documents and Settings\Admin\Мои документы\Мои рисунки\Анимашки\1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285860"/>
            <a:ext cx="1857388" cy="3786213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solidFill>
                  <a:srgbClr val="002060"/>
                </a:solidFill>
              </a:rPr>
              <a:t>Задача 1. </a:t>
            </a:r>
            <a:r>
              <a:rPr lang="ru-RU" sz="2400" dirty="0" smtClean="0">
                <a:solidFill>
                  <a:schemeClr val="tx1"/>
                </a:solidFill>
              </a:rPr>
              <a:t>Двое детей вышли погулять в парк. Девочка шла со скоростью 2 км/ч, мальчик катался на самокате со скоростью 5 км/ч. Какое расстояние они преодолели за 2 часа, идя навстречу друг другу? 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428860" y="4143380"/>
            <a:ext cx="4572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авая фигурная скобка 4"/>
          <p:cNvSpPr/>
          <p:nvPr/>
        </p:nvSpPr>
        <p:spPr>
          <a:xfrm rot="5400000">
            <a:off x="4143372" y="2643182"/>
            <a:ext cx="1071570" cy="435771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428860" y="3571876"/>
            <a:ext cx="14287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5715008" y="3643314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536281" y="3750471"/>
            <a:ext cx="7858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перфолента 11"/>
          <p:cNvSpPr/>
          <p:nvPr/>
        </p:nvSpPr>
        <p:spPr>
          <a:xfrm>
            <a:off x="4929190" y="3214686"/>
            <a:ext cx="642942" cy="428628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Admin\Мои документы\Мои рисунки\Анимашки\baby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928802"/>
            <a:ext cx="1928826" cy="321471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Мои документы\Мои рисунки\Анимашки\baby13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2071678"/>
            <a:ext cx="1928826" cy="300039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2428861" y="2928934"/>
            <a:ext cx="12144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5км/ч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86446" y="3000372"/>
            <a:ext cx="12144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2км/ч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57752" y="2428868"/>
            <a:ext cx="7143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2ч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4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solidFill>
                  <a:srgbClr val="002060"/>
                </a:solidFill>
              </a:rPr>
              <a:t>Задача 2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400" dirty="0" smtClean="0">
                <a:solidFill>
                  <a:schemeClr val="tx1"/>
                </a:solidFill>
              </a:rPr>
              <a:t>От двух пристаней одновременно навстречу друг другу вышли катер и корабль. Корабль шел со скоростью 50км/ч, катер-30км/ч. Каково расстояние между пристанями, если до встречи они шли 4 часа ?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 rot="5400000">
            <a:off x="4107653" y="2821777"/>
            <a:ext cx="1071570" cy="400052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643174" y="4286256"/>
            <a:ext cx="3929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714612" y="3929066"/>
            <a:ext cx="121444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5214942" y="4000504"/>
            <a:ext cx="14287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перфолента 10"/>
          <p:cNvSpPr/>
          <p:nvPr/>
        </p:nvSpPr>
        <p:spPr>
          <a:xfrm>
            <a:off x="4357686" y="3429000"/>
            <a:ext cx="642942" cy="428628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964777" y="3893347"/>
            <a:ext cx="7858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285985" y="2928934"/>
            <a:ext cx="18573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50км/ч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6000760" y="2857496"/>
            <a:ext cx="16430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30км/ч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2428868"/>
            <a:ext cx="7143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4ч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Documents and Settings\Admin\Мои документы\Мои рисунки\Анимашки\16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857628"/>
            <a:ext cx="2714644" cy="1857388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Мои документы\Мои рисунки\Анимашки\3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4071942"/>
            <a:ext cx="2857520" cy="142876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02060"/>
                </a:solidFill>
              </a:rPr>
              <a:t>Физкультминутка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Documents and Settings\Admin\Мои документы\Мои рисунки\Анимашки\WRTRE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1285860"/>
            <a:ext cx="3857652" cy="4929222"/>
          </a:xfrm>
          <a:prstGeom prst="rect">
            <a:avLst/>
          </a:prstGeom>
          <a:noFill/>
        </p:spPr>
      </p:pic>
      <p:pic>
        <p:nvPicPr>
          <p:cNvPr id="4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Задача 3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  <a:r>
              <a:rPr lang="ru-RU" sz="2800" dirty="0" smtClean="0">
                <a:solidFill>
                  <a:schemeClr val="tx1"/>
                </a:solidFill>
              </a:rPr>
              <a:t>Приближался Новый год. Дед Мороз спешил с подарками, олени его несли со скоростью 17 км/ч.  А Вася шел из леса, тащив за собой елку, со скоростью 3км/ч. Двигаясь навстречу друг другу,  какое расстояние они преодолели за 3 часа? </a:t>
            </a:r>
            <a:endParaRPr lang="ru-RU" sz="28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143240" y="4214818"/>
            <a:ext cx="29289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авая фигурная скобка 3"/>
          <p:cNvSpPr/>
          <p:nvPr/>
        </p:nvSpPr>
        <p:spPr>
          <a:xfrm rot="5400000">
            <a:off x="4071934" y="3357562"/>
            <a:ext cx="1071570" cy="292895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643174" y="3643314"/>
            <a:ext cx="121444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5357818" y="3643314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перфолента 10"/>
          <p:cNvSpPr/>
          <p:nvPr/>
        </p:nvSpPr>
        <p:spPr>
          <a:xfrm>
            <a:off x="4429124" y="3429000"/>
            <a:ext cx="642942" cy="428628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4107653" y="3821909"/>
            <a:ext cx="6429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428861" y="2928934"/>
            <a:ext cx="12144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3км/ч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00694" y="2928934"/>
            <a:ext cx="1428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17км/ч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57686" y="2428868"/>
            <a:ext cx="7858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3ч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C:\Documents and Settings\Admin\Мои документы\Мои рисунки\Анимашки\9M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929066"/>
            <a:ext cx="3143271" cy="1857388"/>
          </a:xfrm>
          <a:prstGeom prst="rect">
            <a:avLst/>
          </a:prstGeom>
          <a:noFill/>
        </p:spPr>
      </p:pic>
      <p:pic>
        <p:nvPicPr>
          <p:cNvPr id="23556" name="Picture 4" descr="C:\Documents and Settings\Admin\Мои документы\Мои рисунки\Анимашки\XTREE1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286124"/>
            <a:ext cx="214314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</TotalTime>
  <Words>431</Words>
  <Application>Microsoft Office PowerPoint</Application>
  <PresentationFormat>Экран (4:3)</PresentationFormat>
  <Paragraphs>91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Муниципальное специальное (коррекционное) образовательное учреждение для обучающихся, воспитанников с ограниченными возможностями здоровья  «Специальная (коррекционная) общеобразовательная школа № 14 VIII вида» города Губкина Белгородской области </vt:lpstr>
      <vt:lpstr>Решение задач на движение.</vt:lpstr>
      <vt:lpstr>Устный счет</vt:lpstr>
      <vt:lpstr>Выполнить тесты </vt:lpstr>
      <vt:lpstr>Вспомним правила дорожного движения</vt:lpstr>
      <vt:lpstr>Задача 1. Двое детей вышли погулять в парк. Девочка шла со скоростью 2 км/ч, мальчик катался на самокате со скоростью 5 км/ч. Какое расстояние они преодолели за 2 часа, идя навстречу друг другу? </vt:lpstr>
      <vt:lpstr>Задача 2. От двух пристаней одновременно навстречу друг другу вышли катер и корабль. Корабль шел со скоростью 50км/ч, катер-30км/ч. Каково расстояние между пристанями, если до встречи они шли 4 часа ?</vt:lpstr>
      <vt:lpstr>Физкультминутка</vt:lpstr>
      <vt:lpstr>Задача 3. Приближался Новый год. Дед Мороз спешил с подарками, олени его несли со скоростью 17 км/ч.  А Вася шел из леса, тащив за собой елку, со скоростью 3км/ч. Двигаясь навстречу друг другу,  какое расстояние они преодолели за 3 часа? </vt:lpstr>
      <vt:lpstr>Задача 4. До встречи Нового года оставалось совсем немного времени. Драконы спешили на елку. Красный летел со скоростью 45км/ч, а зеленый, выбиваясь из последних сил, полз со скоростью 5 км/ч. Двигаясь навстречу друг другу 5часов, какое расстояние преодолели драконы?</vt:lpstr>
      <vt:lpstr>Проверь себя Ответы на задачи: 1- 14км  2- 320км  3- 60км  4- 250км  Это надо запомнить!   Скорость – это частное от деления расстояния на время.  V=S : t Расстояние – это произведение скорости на время.       S=V · t Время – это частное от деления расстояния на время.  t=S : V</vt:lpstr>
      <vt:lpstr>С Новым годом!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79</cp:revision>
  <dcterms:created xsi:type="dcterms:W3CDTF">2011-12-20T17:42:55Z</dcterms:created>
  <dcterms:modified xsi:type="dcterms:W3CDTF">2011-12-26T14:45:29Z</dcterms:modified>
</cp:coreProperties>
</file>