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68" r:id="rId13"/>
    <p:sldId id="266" r:id="rId14"/>
    <p:sldId id="267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42" y="-77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CA3A723-D74E-4AA1-A6C7-EE14FBD8B598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FDEA7032-B313-402F-BC05-BBD6E0F8F4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B47D6B6-089C-465D-BEFE-7B0F1B193539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759CC1-C771-409C-895C-BEF298CFFD8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F06A8-BB74-4188-930D-2155907D838E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B08F59-7E8D-4E75-93E7-B629F46B01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D3141B-E1E9-42DD-BA88-285F9CEA07EA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1C313-2197-4407-A0DD-79A8D81AF03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095C69-A2E7-4C43-BA52-F6D7FE597442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E00D38-ECA0-4DDD-979B-0EE88AC9000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51EF7-525F-4ADF-B111-2414D4A01341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9BF920-28F0-4379-BF95-EBAB6F7264E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8F664-CF03-4588-8CE3-43543840B387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C4C59-2C7A-4FBF-BF2C-535548A3BAF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63B2F4-F407-430B-8AD4-9C61CE519F2F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D07B-1C8D-4D02-95EB-DDE3F29EA07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93E32-7D9D-48D5-B0CC-DB17AD736712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43F9F2-4496-438A-9BD4-E8D2C7B88F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FA06-1BCC-466D-990A-BC27DE438FDE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DC121-095F-46C8-A538-D77F157893A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3DD56C-0CB0-4F6E-A330-2014D9B8435D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13C9CE-046A-4D27-8C41-F0B13135E82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33D726-EAC7-4EF5-A0BA-8C6A62C4C3EF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47B40-04F4-4E4F-BD76-882FE69D57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13327-877C-46E7-89A5-DC9E761A46CE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F09910-BE76-4460-B081-A711A5C3FB3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93093F-6287-4002-8638-FC0AF20F0F90}" type="datetimeFigureOut">
              <a:rPr lang="ru-RU"/>
              <a:pPr>
                <a:defRPr/>
              </a:pPr>
              <a:t>16.02.2012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dirty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196028-664D-4710-B34C-52399BCCEA9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1" r:id="rId4"/>
    <p:sldLayoutId id="2147483735" r:id="rId5"/>
    <p:sldLayoutId id="2147483730" r:id="rId6"/>
    <p:sldLayoutId id="2147483736" r:id="rId7"/>
    <p:sldLayoutId id="2147483737" r:id="rId8"/>
    <p:sldLayoutId id="2147483738" r:id="rId9"/>
    <p:sldLayoutId id="2147483729" r:id="rId10"/>
    <p:sldLayoutId id="2147483739" r:id="rId11"/>
  </p:sldLayoutIdLst>
  <p:transition>
    <p:dissolve/>
  </p:transition>
  <p:txStyles>
    <p:titleStyle>
      <a:lvl1pPr algn="l" rtl="0" fontAlgn="base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7" Type="http://schemas.openxmlformats.org/officeDocument/2006/relationships/image" Target="../media/image17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image" Target="../media/image1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1116013" y="260350"/>
            <a:ext cx="7056437" cy="1296988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Кош сайравыннан билгеле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042988" y="3500438"/>
            <a:ext cx="7345362" cy="13684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Сыерчык бала чыгарганчы гына сайрый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1042988" y="5157788"/>
            <a:ext cx="7632700" cy="1295400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Торна торган суына кайта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1116013" y="1844675"/>
            <a:ext cx="7200900" cy="1368425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Карга килсә, </a:t>
            </a:r>
            <a:r>
              <a:rPr lang="tt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tt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ар китәр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-171450"/>
            <a:ext cx="9144000" cy="702945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Пользователь\Pictures\pingv12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813" y="-142875"/>
            <a:ext cx="3333750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2" descr="C:\рисунки\анимашки\танцы спорт\sporta-49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75" y="4319588"/>
            <a:ext cx="5972175" cy="253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 descr="C:\рисунки\анимашки\танцы спорт\sporta-1097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88" y="0"/>
            <a:ext cx="2136775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2" descr="C:\рисунки\анимашки\танцы спорт\sports-373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688" y="1500188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3" descr="C:\рисунки\анимашки\танцы спорт\5ba19a1d79cb449be32002025714f5ba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14313" y="1071563"/>
            <a:ext cx="2335213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Прямоугольник 6"/>
          <p:cNvPicPr>
            <a:picLocks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50" y="1798638"/>
            <a:ext cx="6096000" cy="3730625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1187450" y="0"/>
            <a:ext cx="6588125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333375"/>
            <a:ext cx="8686800" cy="6264275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tt-RU" sz="35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Сүзлек белән эш: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endParaRPr lang="tt-RU" sz="35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Бөркү – тынчу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Мурда – балык тоту өчен җайланма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Тарткалаштык – бәхәсләштек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Тирә-як күркен – тирә-як матурлыгын, гүзәллеген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Тубал – җиләк җыю өчен үрелгән савыт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Әлсерәгән – йончыган, хәлсезләнгән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Кечек –кечкенә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Акланнар арасында – ачыклык, алан</a:t>
            </a:r>
          </a:p>
          <a:p>
            <a:pPr fontAlgn="auto">
              <a:spcAft>
                <a:spcPts val="0"/>
              </a:spcAft>
              <a:buFont typeface="Wingdings 2"/>
              <a:buChar char=""/>
              <a:defRPr/>
            </a:pPr>
            <a:r>
              <a:rPr lang="tt-RU" sz="35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Кабалану - ашыгу</a:t>
            </a:r>
            <a:endParaRPr lang="ru-RU" sz="35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549275"/>
            <a:ext cx="3397250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Блок-схема: процесс 5"/>
          <p:cNvSpPr/>
          <p:nvPr/>
        </p:nvSpPr>
        <p:spPr>
          <a:xfrm>
            <a:off x="468313" y="476250"/>
            <a:ext cx="4391025" cy="5905500"/>
          </a:xfrm>
          <a:prstGeom prst="flowChartProcess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468313" y="476250"/>
            <a:ext cx="4391025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i="1">
                <a:latin typeface="Times New Roman" pitchFamily="18" charset="0"/>
                <a:cs typeface="Times New Roman" pitchFamily="18" charset="0"/>
              </a:rPr>
              <a:t>“Галимҗан – бала җанлы кеше иде...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i="1">
                <a:latin typeface="Times New Roman" pitchFamily="18" charset="0"/>
                <a:cs typeface="Times New Roman" pitchFamily="18" charset="0"/>
              </a:rPr>
              <a:t>Моңа инаныр өчен аның әсәрләрен укып карау да җитә. </a:t>
            </a:r>
          </a:p>
          <a:p>
            <a:pPr eaLnBrk="0" hangingPunct="0"/>
            <a:r>
              <a:rPr lang="ru-RU" sz="3200" i="1">
                <a:latin typeface="Times New Roman" pitchFamily="18" charset="0"/>
                <a:cs typeface="Times New Roman" pitchFamily="18" charset="0"/>
              </a:rPr>
              <a:t>Аларны бөек язучы һәм бала җанлы кеше язган.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i="1">
                <a:latin typeface="Times New Roman" pitchFamily="18" charset="0"/>
                <a:cs typeface="Times New Roman" pitchFamily="18" charset="0"/>
              </a:rPr>
              <a:t>Ә бөек язучы – үз күңелендәге балалыкны җуймаган кеше ул”.</a:t>
            </a:r>
            <a:endParaRPr lang="ru-RU" sz="3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8625" y="5300663"/>
            <a:ext cx="3240088" cy="10810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tt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Г.Ибраһимовның хатыны Гөлсем Мөхәммәдова һәм улы Рөстәм.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9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7409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476250"/>
            <a:ext cx="4895850" cy="5905500"/>
          </a:xfrm>
        </p:spPr>
        <p:txBody>
          <a:bodyPr anchor="t"/>
          <a:lstStyle/>
          <a:p>
            <a:pPr algn="ctr"/>
            <a:r>
              <a:rPr lang="ru-RU" sz="48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Тема:</a:t>
            </a:r>
          </a:p>
          <a:p>
            <a:pPr algn="ctr"/>
            <a:r>
              <a:rPr lang="ru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Галим</a:t>
            </a:r>
            <a:r>
              <a:rPr lang="tt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җан Ибраһимовның тормыш юлы һәм иҗаты. </a:t>
            </a:r>
          </a:p>
          <a:p>
            <a:pPr algn="ctr"/>
            <a:r>
              <a:rPr lang="tt-RU" sz="48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“Яз башы” хикәясе.</a:t>
            </a:r>
            <a:endParaRPr lang="ru-RU" sz="4800" b="1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9700" y="620713"/>
            <a:ext cx="3627438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55650" y="620713"/>
            <a:ext cx="7704138" cy="5472112"/>
          </a:xfrm>
          <a:prstGeom prst="round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t-RU" sz="4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Дәреснең максаты:</a:t>
            </a:r>
          </a:p>
          <a:p>
            <a:pPr algn="ctr"/>
            <a:endParaRPr lang="tt-RU" sz="20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AutoNum type="arabicPeriod"/>
            </a:pP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Язучы биографиясе белән танышу һәм иҗаты турында гомуми күзаллау булдыру.</a:t>
            </a:r>
          </a:p>
          <a:p>
            <a:pPr algn="ctr"/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tt-RU" sz="2800">
              <a:solidFill>
                <a:schemeClr val="tx1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lvl="1"/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2. “Яз башы” хикәясенә кызыксыну уяту, аны әдәби телдә үзләштерү.</a:t>
            </a:r>
          </a:p>
          <a:p>
            <a:pPr marL="0" lvl="1" algn="ctr"/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lvl="1"/>
            <a:r>
              <a:rPr lang="tt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3. </a:t>
            </a:r>
            <a:r>
              <a:rPr lang="ru-RU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Язучы иҗатына мәхәббәт уяту.</a:t>
            </a:r>
          </a:p>
          <a:p>
            <a:pPr marL="0" lvl="1" algn="ctr"/>
            <a:endParaRPr lang="ru-RU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1"/>
          <p:cNvSpPr>
            <a:spLocks noChangeArrowheads="1"/>
          </p:cNvSpPr>
          <p:nvPr/>
        </p:nvSpPr>
        <p:spPr bwMode="auto">
          <a:xfrm>
            <a:off x="0" y="-323850"/>
            <a:ext cx="1841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cs typeface="Arial" charset="0"/>
            </a:endParaRPr>
          </a:p>
          <a:p>
            <a:pPr eaLnBrk="0" hangingPunct="0"/>
            <a:endParaRPr lang="ru-RU">
              <a:cs typeface="Arial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250825" y="-57150"/>
            <a:ext cx="8688388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 sz="3200" b="1" i="1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“Ибраһимов!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Ул – гаҗәеп матур, нечкә тел маһиры,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тормышның бөтен катламнарын тирәнтен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өйрәнеп, белеп иҗат иткән чын реалистик 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әсәрләр – романнар, повестьлар, хикәяләр 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язган проза остасы, ул - әдәбият галиме,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күренекле тәнкыйтьче, тарихчы һәм телче,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педагог, күп яшьләрнең турыдан-туры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дәрес биргән укытучысы; ул – журналист та,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башлап йөрүче – оештыручы, җәмәгать 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эшлеклесе.” </a:t>
            </a:r>
          </a:p>
          <a:p>
            <a:pPr eaLnBrk="0" hangingPunct="0"/>
            <a:r>
              <a:rPr lang="ru-RU" sz="3200" b="1" i="1">
                <a:latin typeface="Times New Roman" pitchFamily="18" charset="0"/>
                <a:cs typeface="Times New Roman" pitchFamily="18" charset="0"/>
              </a:rPr>
              <a:t>                                                            Р.Гатауллин</a:t>
            </a:r>
            <a:endParaRPr lang="ru-RU" sz="32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84213" y="692150"/>
            <a:ext cx="7775575" cy="5616575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“Бер генә күреп, бер генә сәгать сөйләшеп, гомергә хәтердә кала торган кеше сирәк очрыйдыр. Шундыйларның берсе минем өчен татар халкының бөек язучысы Г.Ибраһимов булды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С.Ариш </a:t>
            </a:r>
            <a:r>
              <a:rPr lang="ru-RU" sz="4000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04813"/>
            <a:ext cx="8820150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539750" y="836613"/>
            <a:ext cx="7993063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4800">
                <a:latin typeface="Times New Roman" pitchFamily="18" charset="0"/>
                <a:cs typeface="Times New Roman" pitchFamily="18" charset="0"/>
              </a:rPr>
              <a:t>“Әнием бик миһербанлы, эшчән, кунакчыл иде. Без аны бик ярата идек. Ләкин бик кызганыч, иртә үлеп китте...”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395288" y="333375"/>
            <a:ext cx="8515350" cy="6000750"/>
          </a:xfr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“... Әти безне бик иркәли иде дип әйтә алмыйм.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Андый кеше түгел иде. Шулай да ул безне кеше итәргә бик тырышты.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Заманы өчен үз даирәсендә алдынгы кеше иде. Шуңа күрә указын кайтарып, муллалыгын ташлады,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гомеренең соңгы көннәренә чаклы гади крестьян булып үткәрде. Башта ул минем язучы булып китүемә шактый кырын карады....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Минем беренче әдәби адымнарыма кырын каравы аның язучылык эшенә ихтирамы булмаганлыктан түгел, ә минем,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үз эшемне тиешенчә булдыра алмыйча, тормышта үзенең урынын, сәләтен таба алмаган кеше булып калуымнан куркуы булгандыр дип уйлыйм. </a:t>
            </a:r>
          </a:p>
          <a:p>
            <a:pPr marL="0" indent="0">
              <a:spcBef>
                <a:spcPct val="0"/>
              </a:spcBef>
              <a:buClrTx/>
              <a:buSzTx/>
              <a:buFontTx/>
              <a:buNone/>
            </a:pPr>
            <a:r>
              <a:rPr lang="ru-RU" sz="24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Ул исән чакта минем кайбер хикәяләрем басылып чыкты. Боларны күреп шатланды гына. Минем тормыш юлыма, җәмгыятьтәге урыныма ышана иде...”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Апекс">
    <a:dk1>
      <a:sysClr val="windowText" lastClr="000000"/>
    </a:dk1>
    <a:lt1>
      <a:sysClr val="window" lastClr="FFFFFF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330</TotalTime>
  <Words>317</Words>
  <Application>Microsoft Office PowerPoint</Application>
  <PresentationFormat>Экран (4:3)</PresentationFormat>
  <Paragraphs>53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14</vt:i4>
      </vt:variant>
    </vt:vector>
  </HeadingPairs>
  <TitlesOfParts>
    <vt:vector size="29" baseType="lpstr">
      <vt:lpstr>Franklin Gothic Book</vt:lpstr>
      <vt:lpstr>Arial</vt:lpstr>
      <vt:lpstr>Franklin Gothic Medium</vt:lpstr>
      <vt:lpstr>Wingdings 2</vt:lpstr>
      <vt:lpstr>Calibri</vt:lpstr>
      <vt:lpstr>Times New Roman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35</cp:revision>
  <dcterms:created xsi:type="dcterms:W3CDTF">2011-11-23T17:03:48Z</dcterms:created>
  <dcterms:modified xsi:type="dcterms:W3CDTF">2012-02-16T14:16:49Z</dcterms:modified>
</cp:coreProperties>
</file>